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568D78-98C8-4D83-88DB-DC60995D61D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3666079-B343-447F-B80F-2F682D1FAF6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Medical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Coordinator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DD0F65C3-8D56-4705-AFD2-69FE5159D313}" type="parTrans" cxnId="{F0AF3E3B-2707-4166-AE5A-E79759D512AA}">
      <dgm:prSet/>
      <dgm:spPr/>
    </dgm:pt>
    <dgm:pt modelId="{5B37E0A9-AD33-40B0-AD9A-E0DEE780E6A7}" type="sibTrans" cxnId="{F0AF3E3B-2707-4166-AE5A-E79759D512AA}">
      <dgm:prSet/>
      <dgm:spPr/>
    </dgm:pt>
    <dgm:pt modelId="{54764D01-4395-4597-8410-6149C2C9FA7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Senior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86738A48-DBE6-48AE-B676-6D05D353A8E3}" type="parTrans" cxnId="{5257B237-6043-4535-B1ED-787AE863C382}">
      <dgm:prSet/>
      <dgm:spPr/>
    </dgm:pt>
    <dgm:pt modelId="{96697141-CABA-4571-88B4-29A431358DC8}" type="sibTrans" cxnId="{5257B237-6043-4535-B1ED-787AE863C382}">
      <dgm:prSet/>
      <dgm:spPr/>
    </dgm:pt>
    <dgm:pt modelId="{5791D174-7613-4075-8738-61088FF37EB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Senior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Nurse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7B9F2265-6C4F-4E93-89DC-E1D61CAFCA0D}" type="parTrans" cxnId="{7347B032-F211-4886-B3D5-A603B57D21D4}">
      <dgm:prSet/>
      <dgm:spPr/>
    </dgm:pt>
    <dgm:pt modelId="{72F945C3-5B79-4381-953E-A9FA083DAD14}" type="sibTrans" cxnId="{7347B032-F211-4886-B3D5-A603B57D21D4}">
      <dgm:prSet/>
      <dgm:spPr/>
    </dgm:pt>
    <dgm:pt modelId="{B88F3708-2816-4403-BAD6-92BE8723AF0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Senior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Emergency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Physician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E85A144-538A-41CE-907E-32B8B49B315B}" type="parTrans" cxnId="{02DA63F5-8242-4E86-8628-66E9B2F7E4ED}">
      <dgm:prSet/>
      <dgm:spPr/>
    </dgm:pt>
    <dgm:pt modelId="{ECB851AB-E44C-4F54-AAA7-331F16E7EF04}" type="sibTrans" cxnId="{02DA63F5-8242-4E86-8628-66E9B2F7E4ED}">
      <dgm:prSet/>
      <dgm:spPr/>
    </dgm:pt>
    <dgm:pt modelId="{873C8B01-BEEA-4013-98E3-EE93AD3A924B}" type="pres">
      <dgm:prSet presAssocID="{D3568D78-98C8-4D83-88DB-DC60995D61D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81A81D6-E15D-4B37-9265-B1FF2B1FF865}" type="pres">
      <dgm:prSet presAssocID="{03666079-B343-447F-B80F-2F682D1FAF6F}" presName="hierRoot1" presStyleCnt="0">
        <dgm:presLayoutVars>
          <dgm:hierBranch/>
        </dgm:presLayoutVars>
      </dgm:prSet>
      <dgm:spPr/>
    </dgm:pt>
    <dgm:pt modelId="{2DD78797-CC87-4088-BBED-93DDD4CAEE99}" type="pres">
      <dgm:prSet presAssocID="{03666079-B343-447F-B80F-2F682D1FAF6F}" presName="rootComposite1" presStyleCnt="0"/>
      <dgm:spPr/>
    </dgm:pt>
    <dgm:pt modelId="{B802A793-7082-4B73-84C8-9C8CB995D198}" type="pres">
      <dgm:prSet presAssocID="{03666079-B343-447F-B80F-2F682D1FAF6F}" presName="rootText1" presStyleLbl="node0" presStyleIdx="0" presStyleCnt="1">
        <dgm:presLayoutVars>
          <dgm:chPref val="3"/>
        </dgm:presLayoutVars>
      </dgm:prSet>
      <dgm:spPr/>
    </dgm:pt>
    <dgm:pt modelId="{AA83E00E-1875-465C-B838-472493D08CAA}" type="pres">
      <dgm:prSet presAssocID="{03666079-B343-447F-B80F-2F682D1FAF6F}" presName="rootConnector1" presStyleLbl="node1" presStyleIdx="0" presStyleCnt="0"/>
      <dgm:spPr/>
    </dgm:pt>
    <dgm:pt modelId="{139BCFC5-B759-4B95-92AD-7C33F7950CD1}" type="pres">
      <dgm:prSet presAssocID="{03666079-B343-447F-B80F-2F682D1FAF6F}" presName="hierChild2" presStyleCnt="0"/>
      <dgm:spPr/>
    </dgm:pt>
    <dgm:pt modelId="{E3A1F066-9C8C-4B15-AD06-EF4A7B24B632}" type="pres">
      <dgm:prSet presAssocID="{86738A48-DBE6-48AE-B676-6D05D353A8E3}" presName="Name35" presStyleLbl="parChTrans1D2" presStyleIdx="0" presStyleCnt="3"/>
      <dgm:spPr/>
    </dgm:pt>
    <dgm:pt modelId="{8EF3352E-E605-4C11-9370-13B4247D29D7}" type="pres">
      <dgm:prSet presAssocID="{54764D01-4395-4597-8410-6149C2C9FA72}" presName="hierRoot2" presStyleCnt="0">
        <dgm:presLayoutVars>
          <dgm:hierBranch/>
        </dgm:presLayoutVars>
      </dgm:prSet>
      <dgm:spPr/>
    </dgm:pt>
    <dgm:pt modelId="{E93E5357-931A-432C-B961-B6FB2D28BFC8}" type="pres">
      <dgm:prSet presAssocID="{54764D01-4395-4597-8410-6149C2C9FA72}" presName="rootComposite" presStyleCnt="0"/>
      <dgm:spPr/>
    </dgm:pt>
    <dgm:pt modelId="{A0DD82FE-8197-4838-B079-EE84E7C3DE98}" type="pres">
      <dgm:prSet presAssocID="{54764D01-4395-4597-8410-6149C2C9FA72}" presName="rootText" presStyleLbl="node2" presStyleIdx="0" presStyleCnt="3">
        <dgm:presLayoutVars>
          <dgm:chPref val="3"/>
        </dgm:presLayoutVars>
      </dgm:prSet>
      <dgm:spPr/>
    </dgm:pt>
    <dgm:pt modelId="{9FCE20CD-33B3-4D29-A3E5-99BDBC0F7F4B}" type="pres">
      <dgm:prSet presAssocID="{54764D01-4395-4597-8410-6149C2C9FA72}" presName="rootConnector" presStyleLbl="node2" presStyleIdx="0" presStyleCnt="3"/>
      <dgm:spPr/>
    </dgm:pt>
    <dgm:pt modelId="{6EDEB9E6-2D1F-485A-A2FC-824DFA550FE6}" type="pres">
      <dgm:prSet presAssocID="{54764D01-4395-4597-8410-6149C2C9FA72}" presName="hierChild4" presStyleCnt="0"/>
      <dgm:spPr/>
    </dgm:pt>
    <dgm:pt modelId="{C7351B0C-FFC8-4E93-AED9-399857344293}" type="pres">
      <dgm:prSet presAssocID="{54764D01-4395-4597-8410-6149C2C9FA72}" presName="hierChild5" presStyleCnt="0"/>
      <dgm:spPr/>
    </dgm:pt>
    <dgm:pt modelId="{14C5C7CD-54D0-473F-B21B-689DF644E617}" type="pres">
      <dgm:prSet presAssocID="{7B9F2265-6C4F-4E93-89DC-E1D61CAFCA0D}" presName="Name35" presStyleLbl="parChTrans1D2" presStyleIdx="1" presStyleCnt="3"/>
      <dgm:spPr/>
    </dgm:pt>
    <dgm:pt modelId="{C06D8D2A-EF3D-4909-BB50-6B4F7E8D00DB}" type="pres">
      <dgm:prSet presAssocID="{5791D174-7613-4075-8738-61088FF37EBD}" presName="hierRoot2" presStyleCnt="0">
        <dgm:presLayoutVars>
          <dgm:hierBranch/>
        </dgm:presLayoutVars>
      </dgm:prSet>
      <dgm:spPr/>
    </dgm:pt>
    <dgm:pt modelId="{E4881989-9151-4344-AA4A-74303F90D05F}" type="pres">
      <dgm:prSet presAssocID="{5791D174-7613-4075-8738-61088FF37EBD}" presName="rootComposite" presStyleCnt="0"/>
      <dgm:spPr/>
    </dgm:pt>
    <dgm:pt modelId="{14DC8750-B300-4ACA-94F4-C3472FA736F7}" type="pres">
      <dgm:prSet presAssocID="{5791D174-7613-4075-8738-61088FF37EBD}" presName="rootText" presStyleLbl="node2" presStyleIdx="1" presStyleCnt="3">
        <dgm:presLayoutVars>
          <dgm:chPref val="3"/>
        </dgm:presLayoutVars>
      </dgm:prSet>
      <dgm:spPr/>
    </dgm:pt>
    <dgm:pt modelId="{B922B7EC-011F-4D37-9C81-B0068A58CCF6}" type="pres">
      <dgm:prSet presAssocID="{5791D174-7613-4075-8738-61088FF37EBD}" presName="rootConnector" presStyleLbl="node2" presStyleIdx="1" presStyleCnt="3"/>
      <dgm:spPr/>
    </dgm:pt>
    <dgm:pt modelId="{4785EC59-7A5D-4C2E-A639-DAD7A67F08DF}" type="pres">
      <dgm:prSet presAssocID="{5791D174-7613-4075-8738-61088FF37EBD}" presName="hierChild4" presStyleCnt="0"/>
      <dgm:spPr/>
    </dgm:pt>
    <dgm:pt modelId="{30B035D5-38B4-4D01-BA74-668B180548C9}" type="pres">
      <dgm:prSet presAssocID="{5791D174-7613-4075-8738-61088FF37EBD}" presName="hierChild5" presStyleCnt="0"/>
      <dgm:spPr/>
    </dgm:pt>
    <dgm:pt modelId="{DBBC53A2-1445-48AE-B1DF-F734C278BA2D}" type="pres">
      <dgm:prSet presAssocID="{0E85A144-538A-41CE-907E-32B8B49B315B}" presName="Name35" presStyleLbl="parChTrans1D2" presStyleIdx="2" presStyleCnt="3"/>
      <dgm:spPr/>
    </dgm:pt>
    <dgm:pt modelId="{F7304E8C-2B08-4BA4-BC5C-B061D76924CB}" type="pres">
      <dgm:prSet presAssocID="{B88F3708-2816-4403-BAD6-92BE8723AF07}" presName="hierRoot2" presStyleCnt="0">
        <dgm:presLayoutVars>
          <dgm:hierBranch/>
        </dgm:presLayoutVars>
      </dgm:prSet>
      <dgm:spPr/>
    </dgm:pt>
    <dgm:pt modelId="{466094C3-5790-4F4A-9774-1313979551C1}" type="pres">
      <dgm:prSet presAssocID="{B88F3708-2816-4403-BAD6-92BE8723AF07}" presName="rootComposite" presStyleCnt="0"/>
      <dgm:spPr/>
    </dgm:pt>
    <dgm:pt modelId="{2796A658-8407-4ABA-9CFB-5060D9D8080B}" type="pres">
      <dgm:prSet presAssocID="{B88F3708-2816-4403-BAD6-92BE8723AF07}" presName="rootText" presStyleLbl="node2" presStyleIdx="2" presStyleCnt="3">
        <dgm:presLayoutVars>
          <dgm:chPref val="3"/>
        </dgm:presLayoutVars>
      </dgm:prSet>
      <dgm:spPr/>
    </dgm:pt>
    <dgm:pt modelId="{46738DBD-DCE6-4231-88CA-20BC95D22459}" type="pres">
      <dgm:prSet presAssocID="{B88F3708-2816-4403-BAD6-92BE8723AF07}" presName="rootConnector" presStyleLbl="node2" presStyleIdx="2" presStyleCnt="3"/>
      <dgm:spPr/>
    </dgm:pt>
    <dgm:pt modelId="{13D6E083-FDD7-4B57-9651-D97BDEB34A6A}" type="pres">
      <dgm:prSet presAssocID="{B88F3708-2816-4403-BAD6-92BE8723AF07}" presName="hierChild4" presStyleCnt="0"/>
      <dgm:spPr/>
    </dgm:pt>
    <dgm:pt modelId="{7DE1C0E6-AAF7-49C8-A358-793CAB93A742}" type="pres">
      <dgm:prSet presAssocID="{B88F3708-2816-4403-BAD6-92BE8723AF07}" presName="hierChild5" presStyleCnt="0"/>
      <dgm:spPr/>
    </dgm:pt>
    <dgm:pt modelId="{61DFD549-114A-4224-975F-08AD9ACFE2BB}" type="pres">
      <dgm:prSet presAssocID="{03666079-B343-447F-B80F-2F682D1FAF6F}" presName="hierChild3" presStyleCnt="0"/>
      <dgm:spPr/>
    </dgm:pt>
  </dgm:ptLst>
  <dgm:cxnLst>
    <dgm:cxn modelId="{02DA63F5-8242-4E86-8628-66E9B2F7E4ED}" srcId="{03666079-B343-447F-B80F-2F682D1FAF6F}" destId="{B88F3708-2816-4403-BAD6-92BE8723AF07}" srcOrd="2" destOrd="0" parTransId="{0E85A144-538A-41CE-907E-32B8B49B315B}" sibTransId="{ECB851AB-E44C-4F54-AAA7-331F16E7EF04}"/>
    <dgm:cxn modelId="{D35A2546-8AF1-4F2E-9205-1AE0D2EBF059}" type="presOf" srcId="{B88F3708-2816-4403-BAD6-92BE8723AF07}" destId="{46738DBD-DCE6-4231-88CA-20BC95D22459}" srcOrd="1" destOrd="0" presId="urn:microsoft.com/office/officeart/2005/8/layout/orgChart1"/>
    <dgm:cxn modelId="{3A72D65F-56E8-45DB-A3AA-F91C6DDE9AEA}" type="presOf" srcId="{03666079-B343-447F-B80F-2F682D1FAF6F}" destId="{B802A793-7082-4B73-84C8-9C8CB995D198}" srcOrd="0" destOrd="0" presId="urn:microsoft.com/office/officeart/2005/8/layout/orgChart1"/>
    <dgm:cxn modelId="{F0AF3E3B-2707-4166-AE5A-E79759D512AA}" srcId="{D3568D78-98C8-4D83-88DB-DC60995D61D3}" destId="{03666079-B343-447F-B80F-2F682D1FAF6F}" srcOrd="0" destOrd="0" parTransId="{DD0F65C3-8D56-4705-AFD2-69FE5159D313}" sibTransId="{5B37E0A9-AD33-40B0-AD9A-E0DEE780E6A7}"/>
    <dgm:cxn modelId="{7347B032-F211-4886-B3D5-A603B57D21D4}" srcId="{03666079-B343-447F-B80F-2F682D1FAF6F}" destId="{5791D174-7613-4075-8738-61088FF37EBD}" srcOrd="1" destOrd="0" parTransId="{7B9F2265-6C4F-4E93-89DC-E1D61CAFCA0D}" sibTransId="{72F945C3-5B79-4381-953E-A9FA083DAD14}"/>
    <dgm:cxn modelId="{02959BFE-29D2-4B14-9885-70258122EC12}" type="presOf" srcId="{D3568D78-98C8-4D83-88DB-DC60995D61D3}" destId="{873C8B01-BEEA-4013-98E3-EE93AD3A924B}" srcOrd="0" destOrd="0" presId="urn:microsoft.com/office/officeart/2005/8/layout/orgChart1"/>
    <dgm:cxn modelId="{860712BB-7A06-4C5A-9FD1-48E1F4E69881}" type="presOf" srcId="{B88F3708-2816-4403-BAD6-92BE8723AF07}" destId="{2796A658-8407-4ABA-9CFB-5060D9D8080B}" srcOrd="0" destOrd="0" presId="urn:microsoft.com/office/officeart/2005/8/layout/orgChart1"/>
    <dgm:cxn modelId="{5A527147-80EB-4F2D-8F6B-C821CA242F90}" type="presOf" srcId="{54764D01-4395-4597-8410-6149C2C9FA72}" destId="{9FCE20CD-33B3-4D29-A3E5-99BDBC0F7F4B}" srcOrd="1" destOrd="0" presId="urn:microsoft.com/office/officeart/2005/8/layout/orgChart1"/>
    <dgm:cxn modelId="{5F0EB90B-E5FC-429A-B79B-8203FAA55935}" type="presOf" srcId="{0E85A144-538A-41CE-907E-32B8B49B315B}" destId="{DBBC53A2-1445-48AE-B1DF-F734C278BA2D}" srcOrd="0" destOrd="0" presId="urn:microsoft.com/office/officeart/2005/8/layout/orgChart1"/>
    <dgm:cxn modelId="{02A78745-69BC-4DED-9DEA-BF0CE449465C}" type="presOf" srcId="{86738A48-DBE6-48AE-B676-6D05D353A8E3}" destId="{E3A1F066-9C8C-4B15-AD06-EF4A7B24B632}" srcOrd="0" destOrd="0" presId="urn:microsoft.com/office/officeart/2005/8/layout/orgChart1"/>
    <dgm:cxn modelId="{02819501-D59D-44A7-B6F3-B0A2115D722F}" type="presOf" srcId="{5791D174-7613-4075-8738-61088FF37EBD}" destId="{14DC8750-B300-4ACA-94F4-C3472FA736F7}" srcOrd="0" destOrd="0" presId="urn:microsoft.com/office/officeart/2005/8/layout/orgChart1"/>
    <dgm:cxn modelId="{CCEA01D6-5FB6-4165-8116-EF60ADB1C5A7}" type="presOf" srcId="{54764D01-4395-4597-8410-6149C2C9FA72}" destId="{A0DD82FE-8197-4838-B079-EE84E7C3DE98}" srcOrd="0" destOrd="0" presId="urn:microsoft.com/office/officeart/2005/8/layout/orgChart1"/>
    <dgm:cxn modelId="{6DDB17F9-DC8F-4A82-89EE-E4FFB0078690}" type="presOf" srcId="{5791D174-7613-4075-8738-61088FF37EBD}" destId="{B922B7EC-011F-4D37-9C81-B0068A58CCF6}" srcOrd="1" destOrd="0" presId="urn:microsoft.com/office/officeart/2005/8/layout/orgChart1"/>
    <dgm:cxn modelId="{9E909B58-ED06-4202-9174-8EFF6B291B52}" type="presOf" srcId="{03666079-B343-447F-B80F-2F682D1FAF6F}" destId="{AA83E00E-1875-465C-B838-472493D08CAA}" srcOrd="1" destOrd="0" presId="urn:microsoft.com/office/officeart/2005/8/layout/orgChart1"/>
    <dgm:cxn modelId="{5257B237-6043-4535-B1ED-787AE863C382}" srcId="{03666079-B343-447F-B80F-2F682D1FAF6F}" destId="{54764D01-4395-4597-8410-6149C2C9FA72}" srcOrd="0" destOrd="0" parTransId="{86738A48-DBE6-48AE-B676-6D05D353A8E3}" sibTransId="{96697141-CABA-4571-88B4-29A431358DC8}"/>
    <dgm:cxn modelId="{77DC4D32-CDFA-4311-B174-D4696ECBED6A}" type="presOf" srcId="{7B9F2265-6C4F-4E93-89DC-E1D61CAFCA0D}" destId="{14C5C7CD-54D0-473F-B21B-689DF644E617}" srcOrd="0" destOrd="0" presId="urn:microsoft.com/office/officeart/2005/8/layout/orgChart1"/>
    <dgm:cxn modelId="{FB02D361-F195-4F86-9784-0CC239061786}" type="presParOf" srcId="{873C8B01-BEEA-4013-98E3-EE93AD3A924B}" destId="{181A81D6-E15D-4B37-9265-B1FF2B1FF865}" srcOrd="0" destOrd="0" presId="urn:microsoft.com/office/officeart/2005/8/layout/orgChart1"/>
    <dgm:cxn modelId="{83D783D9-8A4F-48C6-A0FF-EA692663863D}" type="presParOf" srcId="{181A81D6-E15D-4B37-9265-B1FF2B1FF865}" destId="{2DD78797-CC87-4088-BBED-93DDD4CAEE99}" srcOrd="0" destOrd="0" presId="urn:microsoft.com/office/officeart/2005/8/layout/orgChart1"/>
    <dgm:cxn modelId="{536DC927-0511-4B84-B381-3CE0FC75AFF1}" type="presParOf" srcId="{2DD78797-CC87-4088-BBED-93DDD4CAEE99}" destId="{B802A793-7082-4B73-84C8-9C8CB995D198}" srcOrd="0" destOrd="0" presId="urn:microsoft.com/office/officeart/2005/8/layout/orgChart1"/>
    <dgm:cxn modelId="{2A590D0F-D8EE-48BE-8736-B7ACAD02ABC7}" type="presParOf" srcId="{2DD78797-CC87-4088-BBED-93DDD4CAEE99}" destId="{AA83E00E-1875-465C-B838-472493D08CAA}" srcOrd="1" destOrd="0" presId="urn:microsoft.com/office/officeart/2005/8/layout/orgChart1"/>
    <dgm:cxn modelId="{1EC34568-F53E-4E45-8EC4-DC56202B2B93}" type="presParOf" srcId="{181A81D6-E15D-4B37-9265-B1FF2B1FF865}" destId="{139BCFC5-B759-4B95-92AD-7C33F7950CD1}" srcOrd="1" destOrd="0" presId="urn:microsoft.com/office/officeart/2005/8/layout/orgChart1"/>
    <dgm:cxn modelId="{36940B82-99D9-47F8-8672-78D9383A02B6}" type="presParOf" srcId="{139BCFC5-B759-4B95-92AD-7C33F7950CD1}" destId="{E3A1F066-9C8C-4B15-AD06-EF4A7B24B632}" srcOrd="0" destOrd="0" presId="urn:microsoft.com/office/officeart/2005/8/layout/orgChart1"/>
    <dgm:cxn modelId="{E4309F23-8D4E-49DF-9E3D-B24FD3DA607F}" type="presParOf" srcId="{139BCFC5-B759-4B95-92AD-7C33F7950CD1}" destId="{8EF3352E-E605-4C11-9370-13B4247D29D7}" srcOrd="1" destOrd="0" presId="urn:microsoft.com/office/officeart/2005/8/layout/orgChart1"/>
    <dgm:cxn modelId="{46E9887E-1405-42FB-A75F-CF1E79B0EC1C}" type="presParOf" srcId="{8EF3352E-E605-4C11-9370-13B4247D29D7}" destId="{E93E5357-931A-432C-B961-B6FB2D28BFC8}" srcOrd="0" destOrd="0" presId="urn:microsoft.com/office/officeart/2005/8/layout/orgChart1"/>
    <dgm:cxn modelId="{B7BB3F56-B9E4-4F50-9066-4B9E17E07043}" type="presParOf" srcId="{E93E5357-931A-432C-B961-B6FB2D28BFC8}" destId="{A0DD82FE-8197-4838-B079-EE84E7C3DE98}" srcOrd="0" destOrd="0" presId="urn:microsoft.com/office/officeart/2005/8/layout/orgChart1"/>
    <dgm:cxn modelId="{EF62D6B0-1BFD-4D99-A154-1DAA5B0FE98B}" type="presParOf" srcId="{E93E5357-931A-432C-B961-B6FB2D28BFC8}" destId="{9FCE20CD-33B3-4D29-A3E5-99BDBC0F7F4B}" srcOrd="1" destOrd="0" presId="urn:microsoft.com/office/officeart/2005/8/layout/orgChart1"/>
    <dgm:cxn modelId="{7643FE60-337C-455D-A500-FCBDA28C3669}" type="presParOf" srcId="{8EF3352E-E605-4C11-9370-13B4247D29D7}" destId="{6EDEB9E6-2D1F-485A-A2FC-824DFA550FE6}" srcOrd="1" destOrd="0" presId="urn:microsoft.com/office/officeart/2005/8/layout/orgChart1"/>
    <dgm:cxn modelId="{95C84A1F-93B2-4AA6-8FF5-AD1F10C6C36A}" type="presParOf" srcId="{8EF3352E-E605-4C11-9370-13B4247D29D7}" destId="{C7351B0C-FFC8-4E93-AED9-399857344293}" srcOrd="2" destOrd="0" presId="urn:microsoft.com/office/officeart/2005/8/layout/orgChart1"/>
    <dgm:cxn modelId="{9044D461-79D0-4AEC-BAA0-689D0D6CEA61}" type="presParOf" srcId="{139BCFC5-B759-4B95-92AD-7C33F7950CD1}" destId="{14C5C7CD-54D0-473F-B21B-689DF644E617}" srcOrd="2" destOrd="0" presId="urn:microsoft.com/office/officeart/2005/8/layout/orgChart1"/>
    <dgm:cxn modelId="{7594C0B5-7AA7-4701-9866-6C0B4CBD03C0}" type="presParOf" srcId="{139BCFC5-B759-4B95-92AD-7C33F7950CD1}" destId="{C06D8D2A-EF3D-4909-BB50-6B4F7E8D00DB}" srcOrd="3" destOrd="0" presId="urn:microsoft.com/office/officeart/2005/8/layout/orgChart1"/>
    <dgm:cxn modelId="{D913949D-B843-46CC-862A-FF6D207CE770}" type="presParOf" srcId="{C06D8D2A-EF3D-4909-BB50-6B4F7E8D00DB}" destId="{E4881989-9151-4344-AA4A-74303F90D05F}" srcOrd="0" destOrd="0" presId="urn:microsoft.com/office/officeart/2005/8/layout/orgChart1"/>
    <dgm:cxn modelId="{BC973C5C-580C-4527-B458-620A544AFB06}" type="presParOf" srcId="{E4881989-9151-4344-AA4A-74303F90D05F}" destId="{14DC8750-B300-4ACA-94F4-C3472FA736F7}" srcOrd="0" destOrd="0" presId="urn:microsoft.com/office/officeart/2005/8/layout/orgChart1"/>
    <dgm:cxn modelId="{757B31D9-E94C-4F44-976E-0F9DB12E8151}" type="presParOf" srcId="{E4881989-9151-4344-AA4A-74303F90D05F}" destId="{B922B7EC-011F-4D37-9C81-B0068A58CCF6}" srcOrd="1" destOrd="0" presId="urn:microsoft.com/office/officeart/2005/8/layout/orgChart1"/>
    <dgm:cxn modelId="{88A14AED-6C44-486B-AB0A-9CADBEB1B431}" type="presParOf" srcId="{C06D8D2A-EF3D-4909-BB50-6B4F7E8D00DB}" destId="{4785EC59-7A5D-4C2E-A639-DAD7A67F08DF}" srcOrd="1" destOrd="0" presId="urn:microsoft.com/office/officeart/2005/8/layout/orgChart1"/>
    <dgm:cxn modelId="{B6899D38-2407-4337-AB9C-81B7BB096686}" type="presParOf" srcId="{C06D8D2A-EF3D-4909-BB50-6B4F7E8D00DB}" destId="{30B035D5-38B4-4D01-BA74-668B180548C9}" srcOrd="2" destOrd="0" presId="urn:microsoft.com/office/officeart/2005/8/layout/orgChart1"/>
    <dgm:cxn modelId="{C3625C3C-8008-4128-B459-21D47B24E70B}" type="presParOf" srcId="{139BCFC5-B759-4B95-92AD-7C33F7950CD1}" destId="{DBBC53A2-1445-48AE-B1DF-F734C278BA2D}" srcOrd="4" destOrd="0" presId="urn:microsoft.com/office/officeart/2005/8/layout/orgChart1"/>
    <dgm:cxn modelId="{16F96CC0-50CB-40D1-AC0B-7975BA4A1327}" type="presParOf" srcId="{139BCFC5-B759-4B95-92AD-7C33F7950CD1}" destId="{F7304E8C-2B08-4BA4-BC5C-B061D76924CB}" srcOrd="5" destOrd="0" presId="urn:microsoft.com/office/officeart/2005/8/layout/orgChart1"/>
    <dgm:cxn modelId="{03C7C75A-1C65-40D7-AA41-A43FB7D2D665}" type="presParOf" srcId="{F7304E8C-2B08-4BA4-BC5C-B061D76924CB}" destId="{466094C3-5790-4F4A-9774-1313979551C1}" srcOrd="0" destOrd="0" presId="urn:microsoft.com/office/officeart/2005/8/layout/orgChart1"/>
    <dgm:cxn modelId="{98ED80F6-9D74-47CC-8216-FA3BBF0C9227}" type="presParOf" srcId="{466094C3-5790-4F4A-9774-1313979551C1}" destId="{2796A658-8407-4ABA-9CFB-5060D9D8080B}" srcOrd="0" destOrd="0" presId="urn:microsoft.com/office/officeart/2005/8/layout/orgChart1"/>
    <dgm:cxn modelId="{9F5483B7-A5B7-43B3-BE55-D3CBB06F0B09}" type="presParOf" srcId="{466094C3-5790-4F4A-9774-1313979551C1}" destId="{46738DBD-DCE6-4231-88CA-20BC95D22459}" srcOrd="1" destOrd="0" presId="urn:microsoft.com/office/officeart/2005/8/layout/orgChart1"/>
    <dgm:cxn modelId="{BE85B55F-975B-418E-B3B7-9BF992DF11E1}" type="presParOf" srcId="{F7304E8C-2B08-4BA4-BC5C-B061D76924CB}" destId="{13D6E083-FDD7-4B57-9651-D97BDEB34A6A}" srcOrd="1" destOrd="0" presId="urn:microsoft.com/office/officeart/2005/8/layout/orgChart1"/>
    <dgm:cxn modelId="{A9388EDE-6B01-45A5-A1AE-C0B5D3E83998}" type="presParOf" srcId="{F7304E8C-2B08-4BA4-BC5C-B061D76924CB}" destId="{7DE1C0E6-AAF7-49C8-A358-793CAB93A742}" srcOrd="2" destOrd="0" presId="urn:microsoft.com/office/officeart/2005/8/layout/orgChart1"/>
    <dgm:cxn modelId="{2FF0892A-BAC3-47BB-9FB4-FF5527EE29C9}" type="presParOf" srcId="{181A81D6-E15D-4B37-9265-B1FF2B1FF865}" destId="{61DFD549-114A-4224-975F-08AD9ACFE2B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77155C-348A-43C9-BEF3-8554CEF1830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9EA15478-BAD8-4505-9F94-D1106FB71633}">
      <dgm:prSet/>
      <dgm:spPr>
        <a:solidFill>
          <a:srgbClr xmlns:mc="http://schemas.openxmlformats.org/markup-compatibility/2006" xmlns:a14="http://schemas.microsoft.com/office/drawing/2010/main" val="FF0000" mc:Ignorable="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Ketua</a:t>
          </a: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Tim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Medis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346A7A7-508F-4A52-89A7-B8C1C994F036}" type="parTrans" cxnId="{E77B0E7A-9BBA-4A4E-9E72-6C19BFE487B5}">
      <dgm:prSet/>
      <dgm:spPr/>
      <dgm:t>
        <a:bodyPr/>
        <a:lstStyle/>
        <a:p>
          <a:endParaRPr lang="en-US"/>
        </a:p>
      </dgm:t>
    </dgm:pt>
    <dgm:pt modelId="{C9E0A010-4064-44BC-A258-6E1F4FE13802}" type="sibTrans" cxnId="{E77B0E7A-9BBA-4A4E-9E72-6C19BFE487B5}">
      <dgm:prSet/>
      <dgm:spPr/>
      <dgm:t>
        <a:bodyPr/>
        <a:lstStyle/>
        <a:p>
          <a:endParaRPr lang="en-US"/>
        </a:p>
      </dgm:t>
    </dgm:pt>
    <dgm:pt modelId="{0EBE35A0-0AB1-4B29-9482-5779CCA9BC9D}">
      <dgm:prSet/>
      <dgm:spPr>
        <a:solidFill>
          <a:srgbClr xmlns:mc="http://schemas.openxmlformats.org/markup-compatibility/2006" xmlns:a14="http://schemas.microsoft.com/office/drawing/2010/main" val="00AC00" mc:Ignorable="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Seksi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  <a:r>
            <a:rPr kumimoji="0" lang="en-US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Administrasi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585B1BD-B95D-4AA7-A112-BDA9808684A3}" type="parTrans" cxnId="{FB15FCE6-E91B-4BED-A54E-3DB06E8D8F74}">
      <dgm:prSet/>
      <dgm:spPr/>
      <dgm:t>
        <a:bodyPr/>
        <a:lstStyle/>
        <a:p>
          <a:endParaRPr lang="en-US"/>
        </a:p>
      </dgm:t>
    </dgm:pt>
    <dgm:pt modelId="{12BCF486-7C2B-43FC-AF82-E638AF9926FB}" type="sibTrans" cxnId="{FB15FCE6-E91B-4BED-A54E-3DB06E8D8F74}">
      <dgm:prSet/>
      <dgm:spPr/>
      <dgm:t>
        <a:bodyPr/>
        <a:lstStyle/>
        <a:p>
          <a:endParaRPr lang="en-US"/>
        </a:p>
      </dgm:t>
    </dgm:pt>
    <dgm:pt modelId="{AF1BD74E-B9EF-412A-ADF3-A3A1BA0EFA39}">
      <dgm:prSet/>
      <dgm:spPr>
        <a:solidFill>
          <a:srgbClr xmlns:mc="http://schemas.openxmlformats.org/markup-compatibility/2006" xmlns:a14="http://schemas.microsoft.com/office/drawing/2010/main" val="FF9966" mc:Ignorable="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Seksi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Keperawatan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5CDF1EC-00D0-4A85-8580-D525A431CD91}" type="parTrans" cxnId="{EC21B057-7C47-4BBB-AB4C-AC36A374E030}">
      <dgm:prSet/>
      <dgm:spPr/>
      <dgm:t>
        <a:bodyPr/>
        <a:lstStyle/>
        <a:p>
          <a:endParaRPr lang="en-US"/>
        </a:p>
      </dgm:t>
    </dgm:pt>
    <dgm:pt modelId="{15DDE45A-EF8F-4084-AD50-AA06267DE5C8}" type="sibTrans" cxnId="{EC21B057-7C47-4BBB-AB4C-AC36A374E030}">
      <dgm:prSet/>
      <dgm:spPr/>
      <dgm:t>
        <a:bodyPr/>
        <a:lstStyle/>
        <a:p>
          <a:endParaRPr lang="en-US"/>
        </a:p>
      </dgm:t>
    </dgm:pt>
    <dgm:pt modelId="{C869EE2F-F281-488D-BA44-9CE369D3648A}">
      <dgm:prSet/>
      <dgm:spPr>
        <a:solidFill>
          <a:srgbClr xmlns:mc="http://schemas.openxmlformats.org/markup-compatibility/2006" xmlns:a14="http://schemas.microsoft.com/office/drawing/2010/main" val="FFFF00" mc:Ignorable="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Seksi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Medis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B952873-80DB-4A0A-9644-E95EECF28F8E}" type="parTrans" cxnId="{14EFE1DB-3C5F-4372-A608-9CE59C4B9D6A}">
      <dgm:prSet/>
      <dgm:spPr/>
      <dgm:t>
        <a:bodyPr/>
        <a:lstStyle/>
        <a:p>
          <a:endParaRPr lang="en-US"/>
        </a:p>
      </dgm:t>
    </dgm:pt>
    <dgm:pt modelId="{EAED6B28-CB3E-41A4-9797-E67F342BF580}" type="sibTrans" cxnId="{14EFE1DB-3C5F-4372-A608-9CE59C4B9D6A}">
      <dgm:prSet/>
      <dgm:spPr/>
      <dgm:t>
        <a:bodyPr/>
        <a:lstStyle/>
        <a:p>
          <a:endParaRPr lang="en-US"/>
        </a:p>
      </dgm:t>
    </dgm:pt>
    <dgm:pt modelId="{06AC3045-F040-49C7-A4BD-48179D02054B}">
      <dgm:prSet/>
      <dgm:spPr>
        <a:solidFill>
          <a:srgbClr xmlns:mc="http://schemas.openxmlformats.org/markup-compatibility/2006" xmlns:a14="http://schemas.microsoft.com/office/drawing/2010/main" val="00AC00" mc:Ignorable="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Operator</a:t>
          </a:r>
        </a:p>
        <a:p>
          <a:r>
            <a:rPr lang="en-US" dirty="0" err="1" smtClean="0">
              <a:solidFill>
                <a:schemeClr val="tx1"/>
              </a:solidFill>
            </a:rPr>
            <a:t>telpon</a:t>
          </a:r>
          <a:endParaRPr lang="en-US" dirty="0">
            <a:solidFill>
              <a:schemeClr val="tx1"/>
            </a:solidFill>
          </a:endParaRPr>
        </a:p>
      </dgm:t>
    </dgm:pt>
    <dgm:pt modelId="{F7E8BCA7-6A90-4680-82C6-3FC2A59970BA}" type="parTrans" cxnId="{CB88C92E-7653-4E1C-A42C-4108630B089C}">
      <dgm:prSet/>
      <dgm:spPr/>
      <dgm:t>
        <a:bodyPr/>
        <a:lstStyle/>
        <a:p>
          <a:endParaRPr lang="en-US"/>
        </a:p>
      </dgm:t>
    </dgm:pt>
    <dgm:pt modelId="{BD17585F-C77E-4EFE-A7A2-A5C2EB9B1F33}" type="sibTrans" cxnId="{CB88C92E-7653-4E1C-A42C-4108630B089C}">
      <dgm:prSet/>
      <dgm:spPr/>
      <dgm:t>
        <a:bodyPr/>
        <a:lstStyle/>
        <a:p>
          <a:endParaRPr lang="en-US"/>
        </a:p>
      </dgm:t>
    </dgm:pt>
    <dgm:pt modelId="{A44D4710-A967-48DA-B655-EB8FE60A73FA}">
      <dgm:prSet/>
      <dgm:spPr>
        <a:solidFill>
          <a:srgbClr xmlns:mc="http://schemas.openxmlformats.org/markup-compatibility/2006" xmlns:a14="http://schemas.microsoft.com/office/drawing/2010/main" val="00AC00" mc:Ignorable=""/>
        </a:solidFill>
      </dgm:spPr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Pekarya</a:t>
          </a:r>
          <a:endParaRPr lang="en-US" dirty="0">
            <a:solidFill>
              <a:schemeClr val="tx1"/>
            </a:solidFill>
          </a:endParaRPr>
        </a:p>
      </dgm:t>
    </dgm:pt>
    <dgm:pt modelId="{A48BC074-9389-4361-A187-E34A979315A3}" type="parTrans" cxnId="{6F86158B-72CC-434B-BCD2-8DB388918A9E}">
      <dgm:prSet/>
      <dgm:spPr/>
      <dgm:t>
        <a:bodyPr/>
        <a:lstStyle/>
        <a:p>
          <a:endParaRPr lang="en-US"/>
        </a:p>
      </dgm:t>
    </dgm:pt>
    <dgm:pt modelId="{4355C4C0-2565-4353-ADC1-2A2D065B8D3A}" type="sibTrans" cxnId="{6F86158B-72CC-434B-BCD2-8DB388918A9E}">
      <dgm:prSet/>
      <dgm:spPr/>
      <dgm:t>
        <a:bodyPr/>
        <a:lstStyle/>
        <a:p>
          <a:endParaRPr lang="en-US"/>
        </a:p>
      </dgm:t>
    </dgm:pt>
    <dgm:pt modelId="{48AEFD72-C16C-491B-9F80-93F543190133}">
      <dgm:prSet/>
      <dgm:spPr>
        <a:solidFill>
          <a:srgbClr xmlns:mc="http://schemas.openxmlformats.org/markup-compatibility/2006" xmlns:a14="http://schemas.microsoft.com/office/drawing/2010/main" val="FFFF00" mc:Ignorable=""/>
        </a:solidFill>
      </dgm:spPr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Dokter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Gadar</a:t>
          </a:r>
          <a:r>
            <a:rPr lang="en-US" dirty="0" smtClean="0">
              <a:solidFill>
                <a:schemeClr val="tx1"/>
              </a:solidFill>
            </a:rPr>
            <a:t> /</a:t>
          </a:r>
        </a:p>
        <a:p>
          <a:r>
            <a:rPr lang="en-US" dirty="0" err="1" smtClean="0">
              <a:solidFill>
                <a:schemeClr val="tx1"/>
              </a:solidFill>
            </a:rPr>
            <a:t>Spesialis</a:t>
          </a:r>
          <a:endParaRPr lang="en-US" dirty="0">
            <a:solidFill>
              <a:schemeClr val="tx1"/>
            </a:solidFill>
          </a:endParaRPr>
        </a:p>
      </dgm:t>
    </dgm:pt>
    <dgm:pt modelId="{78040C01-5706-40FE-8A1C-18FDDEB41654}" type="parTrans" cxnId="{7C417F47-2132-4F70-AAD1-8C474033BC4C}">
      <dgm:prSet/>
      <dgm:spPr/>
      <dgm:t>
        <a:bodyPr/>
        <a:lstStyle/>
        <a:p>
          <a:endParaRPr lang="en-US"/>
        </a:p>
      </dgm:t>
    </dgm:pt>
    <dgm:pt modelId="{4303D7B3-240E-4F60-B86C-26E10B8FFF4F}" type="sibTrans" cxnId="{7C417F47-2132-4F70-AAD1-8C474033BC4C}">
      <dgm:prSet/>
      <dgm:spPr/>
      <dgm:t>
        <a:bodyPr/>
        <a:lstStyle/>
        <a:p>
          <a:endParaRPr lang="en-US"/>
        </a:p>
      </dgm:t>
    </dgm:pt>
    <dgm:pt modelId="{20A5EC14-FE8B-44AC-9C6C-BBD06EA2013D}">
      <dgm:prSet/>
      <dgm:spPr>
        <a:solidFill>
          <a:srgbClr xmlns:mc="http://schemas.openxmlformats.org/markup-compatibility/2006" xmlns:a14="http://schemas.microsoft.com/office/drawing/2010/main" val="FFFF00" mc:Ignorable=""/>
        </a:solidFill>
      </dgm:spPr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Laboratorium</a:t>
          </a:r>
          <a:endParaRPr lang="en-US" dirty="0">
            <a:solidFill>
              <a:schemeClr val="tx1"/>
            </a:solidFill>
          </a:endParaRPr>
        </a:p>
      </dgm:t>
    </dgm:pt>
    <dgm:pt modelId="{284427CA-07F5-4129-9BDB-817B3A26EABF}" type="parTrans" cxnId="{4D622B24-4C15-48E8-B664-456568DE5E8D}">
      <dgm:prSet/>
      <dgm:spPr/>
      <dgm:t>
        <a:bodyPr/>
        <a:lstStyle/>
        <a:p>
          <a:endParaRPr lang="en-US"/>
        </a:p>
      </dgm:t>
    </dgm:pt>
    <dgm:pt modelId="{BA8D99E3-7C67-4DDA-94C7-E97B364A9C39}" type="sibTrans" cxnId="{4D622B24-4C15-48E8-B664-456568DE5E8D}">
      <dgm:prSet/>
      <dgm:spPr/>
      <dgm:t>
        <a:bodyPr/>
        <a:lstStyle/>
        <a:p>
          <a:endParaRPr lang="en-US"/>
        </a:p>
      </dgm:t>
    </dgm:pt>
    <dgm:pt modelId="{9D32FCF8-7A2D-4B3D-AC65-DCC5F0EFA38F}">
      <dgm:prSet/>
      <dgm:spPr>
        <a:solidFill>
          <a:srgbClr xmlns:mc="http://schemas.openxmlformats.org/markup-compatibility/2006" xmlns:a14="http://schemas.microsoft.com/office/drawing/2010/main" val="FF9966" mc:Ignorable=""/>
        </a:solidFill>
      </dgm:spPr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Ranap</a:t>
          </a:r>
          <a:endParaRPr lang="en-US" dirty="0">
            <a:solidFill>
              <a:schemeClr val="tx1"/>
            </a:solidFill>
          </a:endParaRPr>
        </a:p>
      </dgm:t>
    </dgm:pt>
    <dgm:pt modelId="{48BEF815-88C0-41EE-BCD3-AFD0F2210786}" type="parTrans" cxnId="{CE685ECA-0443-4746-AE68-9CE1544D2F07}">
      <dgm:prSet/>
      <dgm:spPr/>
      <dgm:t>
        <a:bodyPr/>
        <a:lstStyle/>
        <a:p>
          <a:endParaRPr lang="en-US"/>
        </a:p>
      </dgm:t>
    </dgm:pt>
    <dgm:pt modelId="{5232ADC6-2731-4A47-9DEC-14B141171C0C}" type="sibTrans" cxnId="{CE685ECA-0443-4746-AE68-9CE1544D2F07}">
      <dgm:prSet/>
      <dgm:spPr/>
      <dgm:t>
        <a:bodyPr/>
        <a:lstStyle/>
        <a:p>
          <a:endParaRPr lang="en-US"/>
        </a:p>
      </dgm:t>
    </dgm:pt>
    <dgm:pt modelId="{9AF38822-4141-4A30-8A61-FB402E0DC58B}">
      <dgm:prSet/>
      <dgm:spPr>
        <a:solidFill>
          <a:srgbClr xmlns:mc="http://schemas.openxmlformats.org/markup-compatibility/2006" xmlns:a14="http://schemas.microsoft.com/office/drawing/2010/main" val="FF9966" mc:Ignorable="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UGD</a:t>
          </a:r>
          <a:endParaRPr lang="en-US" dirty="0">
            <a:solidFill>
              <a:schemeClr val="tx1"/>
            </a:solidFill>
          </a:endParaRPr>
        </a:p>
      </dgm:t>
    </dgm:pt>
    <dgm:pt modelId="{44412CD5-62E7-496F-A526-8C61FD624ED8}" type="parTrans" cxnId="{C84DB9FB-E231-4504-9691-50CB978691E0}">
      <dgm:prSet/>
      <dgm:spPr/>
      <dgm:t>
        <a:bodyPr/>
        <a:lstStyle/>
        <a:p>
          <a:endParaRPr lang="en-US"/>
        </a:p>
      </dgm:t>
    </dgm:pt>
    <dgm:pt modelId="{B9305BBB-0CD7-458F-BD1F-20AB7CBCC6A1}" type="sibTrans" cxnId="{C84DB9FB-E231-4504-9691-50CB978691E0}">
      <dgm:prSet/>
      <dgm:spPr/>
      <dgm:t>
        <a:bodyPr/>
        <a:lstStyle/>
        <a:p>
          <a:endParaRPr lang="en-US"/>
        </a:p>
      </dgm:t>
    </dgm:pt>
    <dgm:pt modelId="{2626B24A-12F2-45E0-899C-9213B7A4F19B}" type="pres">
      <dgm:prSet presAssocID="{2077155C-348A-43C9-BEF3-8554CEF183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B354B1-B10C-446B-BFF1-AD41A71BBAEF}" type="pres">
      <dgm:prSet presAssocID="{9EA15478-BAD8-4505-9F94-D1106FB71633}" presName="hierRoot1" presStyleCnt="0">
        <dgm:presLayoutVars>
          <dgm:hierBranch/>
        </dgm:presLayoutVars>
      </dgm:prSet>
      <dgm:spPr/>
    </dgm:pt>
    <dgm:pt modelId="{96A79BE8-67D3-4D8C-8846-4A997483CE01}" type="pres">
      <dgm:prSet presAssocID="{9EA15478-BAD8-4505-9F94-D1106FB71633}" presName="rootComposite1" presStyleCnt="0"/>
      <dgm:spPr/>
    </dgm:pt>
    <dgm:pt modelId="{036CE0AC-3E7D-4D4E-A94D-DF6EA8DCB9F5}" type="pres">
      <dgm:prSet presAssocID="{9EA15478-BAD8-4505-9F94-D1106FB7163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0E6AE1-E1E6-45AC-BC55-52BF45CC7E84}" type="pres">
      <dgm:prSet presAssocID="{9EA15478-BAD8-4505-9F94-D1106FB7163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BC84792-ED83-4CCC-BD71-86E7EEEE6AB6}" type="pres">
      <dgm:prSet presAssocID="{9EA15478-BAD8-4505-9F94-D1106FB71633}" presName="hierChild2" presStyleCnt="0"/>
      <dgm:spPr/>
    </dgm:pt>
    <dgm:pt modelId="{FAAE66A3-4B98-499F-AB6D-1918A5BC0537}" type="pres">
      <dgm:prSet presAssocID="{2585B1BD-B95D-4AA7-A112-BDA9808684A3}" presName="Name35" presStyleLbl="parChTrans1D2" presStyleIdx="0" presStyleCnt="3"/>
      <dgm:spPr/>
      <dgm:t>
        <a:bodyPr/>
        <a:lstStyle/>
        <a:p>
          <a:endParaRPr lang="en-US"/>
        </a:p>
      </dgm:t>
    </dgm:pt>
    <dgm:pt modelId="{F655FF28-FB2B-48AD-8614-DE1CC295432C}" type="pres">
      <dgm:prSet presAssocID="{0EBE35A0-0AB1-4B29-9482-5779CCA9BC9D}" presName="hierRoot2" presStyleCnt="0">
        <dgm:presLayoutVars>
          <dgm:hierBranch/>
        </dgm:presLayoutVars>
      </dgm:prSet>
      <dgm:spPr/>
    </dgm:pt>
    <dgm:pt modelId="{1074FBBB-E7C9-4E31-9CE1-2BCE4D6B4394}" type="pres">
      <dgm:prSet presAssocID="{0EBE35A0-0AB1-4B29-9482-5779CCA9BC9D}" presName="rootComposite" presStyleCnt="0"/>
      <dgm:spPr/>
    </dgm:pt>
    <dgm:pt modelId="{B32714A2-BE79-4465-AEF2-785521297521}" type="pres">
      <dgm:prSet presAssocID="{0EBE35A0-0AB1-4B29-9482-5779CCA9BC9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62D507-CF21-4C13-9B76-65AB726D135F}" type="pres">
      <dgm:prSet presAssocID="{0EBE35A0-0AB1-4B29-9482-5779CCA9BC9D}" presName="rootConnector" presStyleLbl="node2" presStyleIdx="0" presStyleCnt="3"/>
      <dgm:spPr/>
      <dgm:t>
        <a:bodyPr/>
        <a:lstStyle/>
        <a:p>
          <a:endParaRPr lang="en-US"/>
        </a:p>
      </dgm:t>
    </dgm:pt>
    <dgm:pt modelId="{7DFF8077-65FB-4187-AE4A-6EC25CEED17C}" type="pres">
      <dgm:prSet presAssocID="{0EBE35A0-0AB1-4B29-9482-5779CCA9BC9D}" presName="hierChild4" presStyleCnt="0"/>
      <dgm:spPr/>
    </dgm:pt>
    <dgm:pt modelId="{9E6840F1-1263-4F32-91BE-5B1FD376D8DF}" type="pres">
      <dgm:prSet presAssocID="{F7E8BCA7-6A90-4680-82C6-3FC2A59970BA}" presName="Name35" presStyleLbl="parChTrans1D3" presStyleIdx="0" presStyleCnt="5"/>
      <dgm:spPr/>
      <dgm:t>
        <a:bodyPr/>
        <a:lstStyle/>
        <a:p>
          <a:endParaRPr lang="en-US"/>
        </a:p>
      </dgm:t>
    </dgm:pt>
    <dgm:pt modelId="{CB2FCB42-6277-438C-A203-9D408CA0F3D8}" type="pres">
      <dgm:prSet presAssocID="{06AC3045-F040-49C7-A4BD-48179D02054B}" presName="hierRoot2" presStyleCnt="0">
        <dgm:presLayoutVars>
          <dgm:hierBranch val="init"/>
        </dgm:presLayoutVars>
      </dgm:prSet>
      <dgm:spPr/>
    </dgm:pt>
    <dgm:pt modelId="{8E551106-1D14-4D2F-8547-72C372F0B2F5}" type="pres">
      <dgm:prSet presAssocID="{06AC3045-F040-49C7-A4BD-48179D02054B}" presName="rootComposite" presStyleCnt="0"/>
      <dgm:spPr/>
    </dgm:pt>
    <dgm:pt modelId="{C328DD9C-34D1-48DA-9156-85E9C30FAB85}" type="pres">
      <dgm:prSet presAssocID="{06AC3045-F040-49C7-A4BD-48179D02054B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A1ED80-839C-4F17-B1EC-6D601425B700}" type="pres">
      <dgm:prSet presAssocID="{06AC3045-F040-49C7-A4BD-48179D02054B}" presName="rootConnector" presStyleLbl="node3" presStyleIdx="0" presStyleCnt="5"/>
      <dgm:spPr/>
      <dgm:t>
        <a:bodyPr/>
        <a:lstStyle/>
        <a:p>
          <a:endParaRPr lang="en-US"/>
        </a:p>
      </dgm:t>
    </dgm:pt>
    <dgm:pt modelId="{B942F291-E50F-4F68-9B47-BF3E23EA266E}" type="pres">
      <dgm:prSet presAssocID="{06AC3045-F040-49C7-A4BD-48179D02054B}" presName="hierChild4" presStyleCnt="0"/>
      <dgm:spPr/>
    </dgm:pt>
    <dgm:pt modelId="{401EB886-219C-4E93-8E47-76F439BD2371}" type="pres">
      <dgm:prSet presAssocID="{A48BC074-9389-4361-A187-E34A979315A3}" presName="Name37" presStyleLbl="parChTrans1D4" presStyleIdx="0" presStyleCnt="1"/>
      <dgm:spPr/>
      <dgm:t>
        <a:bodyPr/>
        <a:lstStyle/>
        <a:p>
          <a:endParaRPr lang="en-US"/>
        </a:p>
      </dgm:t>
    </dgm:pt>
    <dgm:pt modelId="{04F022D6-D46E-4C6F-B1AA-5E4FB16C8472}" type="pres">
      <dgm:prSet presAssocID="{A44D4710-A967-48DA-B655-EB8FE60A73FA}" presName="hierRoot2" presStyleCnt="0">
        <dgm:presLayoutVars>
          <dgm:hierBranch val="init"/>
        </dgm:presLayoutVars>
      </dgm:prSet>
      <dgm:spPr/>
    </dgm:pt>
    <dgm:pt modelId="{B475F964-F82D-47CC-B8F3-8A30CF443E4D}" type="pres">
      <dgm:prSet presAssocID="{A44D4710-A967-48DA-B655-EB8FE60A73FA}" presName="rootComposite" presStyleCnt="0"/>
      <dgm:spPr/>
    </dgm:pt>
    <dgm:pt modelId="{015ECB5F-A338-4572-8D2B-D7C57CDA271B}" type="pres">
      <dgm:prSet presAssocID="{A44D4710-A967-48DA-B655-EB8FE60A73FA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02D7C6-BB7E-4448-9362-7F352E945C61}" type="pres">
      <dgm:prSet presAssocID="{A44D4710-A967-48DA-B655-EB8FE60A73FA}" presName="rootConnector" presStyleLbl="node4" presStyleIdx="0" presStyleCnt="1"/>
      <dgm:spPr/>
      <dgm:t>
        <a:bodyPr/>
        <a:lstStyle/>
        <a:p>
          <a:endParaRPr lang="en-US"/>
        </a:p>
      </dgm:t>
    </dgm:pt>
    <dgm:pt modelId="{638198A7-9624-4182-8416-5C7BDDB484E9}" type="pres">
      <dgm:prSet presAssocID="{A44D4710-A967-48DA-B655-EB8FE60A73FA}" presName="hierChild4" presStyleCnt="0"/>
      <dgm:spPr/>
    </dgm:pt>
    <dgm:pt modelId="{DECBF726-D61C-485A-9327-5F0C32A33789}" type="pres">
      <dgm:prSet presAssocID="{A44D4710-A967-48DA-B655-EB8FE60A73FA}" presName="hierChild5" presStyleCnt="0"/>
      <dgm:spPr/>
    </dgm:pt>
    <dgm:pt modelId="{9A711CD3-A4AD-45CE-92DD-1F7D53939E8F}" type="pres">
      <dgm:prSet presAssocID="{06AC3045-F040-49C7-A4BD-48179D02054B}" presName="hierChild5" presStyleCnt="0"/>
      <dgm:spPr/>
    </dgm:pt>
    <dgm:pt modelId="{BCFF986D-4CA8-4A38-8B30-47175E8185C0}" type="pres">
      <dgm:prSet presAssocID="{0EBE35A0-0AB1-4B29-9482-5779CCA9BC9D}" presName="hierChild5" presStyleCnt="0"/>
      <dgm:spPr/>
    </dgm:pt>
    <dgm:pt modelId="{BE314ECF-86FC-4BC9-A53D-53A2F74D12A2}" type="pres">
      <dgm:prSet presAssocID="{45CDF1EC-00D0-4A85-8580-D525A431CD91}" presName="Name35" presStyleLbl="parChTrans1D2" presStyleIdx="1" presStyleCnt="3"/>
      <dgm:spPr/>
      <dgm:t>
        <a:bodyPr/>
        <a:lstStyle/>
        <a:p>
          <a:endParaRPr lang="en-US"/>
        </a:p>
      </dgm:t>
    </dgm:pt>
    <dgm:pt modelId="{612BCA94-8731-430F-AE02-1F68F60EFD20}" type="pres">
      <dgm:prSet presAssocID="{AF1BD74E-B9EF-412A-ADF3-A3A1BA0EFA39}" presName="hierRoot2" presStyleCnt="0">
        <dgm:presLayoutVars>
          <dgm:hierBranch/>
        </dgm:presLayoutVars>
      </dgm:prSet>
      <dgm:spPr/>
    </dgm:pt>
    <dgm:pt modelId="{9260EBE5-2FB9-4FD8-83BB-CD457CDE8253}" type="pres">
      <dgm:prSet presAssocID="{AF1BD74E-B9EF-412A-ADF3-A3A1BA0EFA39}" presName="rootComposite" presStyleCnt="0"/>
      <dgm:spPr/>
    </dgm:pt>
    <dgm:pt modelId="{69FB5725-AF79-4808-BA6D-5A653FED465A}" type="pres">
      <dgm:prSet presAssocID="{AF1BD74E-B9EF-412A-ADF3-A3A1BA0EFA3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7C4680-8E40-47B1-9287-C801B1B0F5FF}" type="pres">
      <dgm:prSet presAssocID="{AF1BD74E-B9EF-412A-ADF3-A3A1BA0EFA39}" presName="rootConnector" presStyleLbl="node2" presStyleIdx="1" presStyleCnt="3"/>
      <dgm:spPr/>
      <dgm:t>
        <a:bodyPr/>
        <a:lstStyle/>
        <a:p>
          <a:endParaRPr lang="en-US"/>
        </a:p>
      </dgm:t>
    </dgm:pt>
    <dgm:pt modelId="{B3DE7EF9-09EA-47DE-AF36-5C313045335E}" type="pres">
      <dgm:prSet presAssocID="{AF1BD74E-B9EF-412A-ADF3-A3A1BA0EFA39}" presName="hierChild4" presStyleCnt="0"/>
      <dgm:spPr/>
    </dgm:pt>
    <dgm:pt modelId="{5021C332-B775-4131-B630-F5C1BA239D11}" type="pres">
      <dgm:prSet presAssocID="{48BEF815-88C0-41EE-BCD3-AFD0F2210786}" presName="Name35" presStyleLbl="parChTrans1D3" presStyleIdx="1" presStyleCnt="5"/>
      <dgm:spPr/>
      <dgm:t>
        <a:bodyPr/>
        <a:lstStyle/>
        <a:p>
          <a:endParaRPr lang="en-US"/>
        </a:p>
      </dgm:t>
    </dgm:pt>
    <dgm:pt modelId="{CAE78F64-16B2-4390-82A1-A50F4ECEE861}" type="pres">
      <dgm:prSet presAssocID="{9D32FCF8-7A2D-4B3D-AC65-DCC5F0EFA38F}" presName="hierRoot2" presStyleCnt="0">
        <dgm:presLayoutVars>
          <dgm:hierBranch val="init"/>
        </dgm:presLayoutVars>
      </dgm:prSet>
      <dgm:spPr/>
    </dgm:pt>
    <dgm:pt modelId="{D72A8CA7-DA01-43B8-AA8E-EAC85903D264}" type="pres">
      <dgm:prSet presAssocID="{9D32FCF8-7A2D-4B3D-AC65-DCC5F0EFA38F}" presName="rootComposite" presStyleCnt="0"/>
      <dgm:spPr/>
    </dgm:pt>
    <dgm:pt modelId="{3A24595E-8B68-41CE-AB5C-DA12870C3C41}" type="pres">
      <dgm:prSet presAssocID="{9D32FCF8-7A2D-4B3D-AC65-DCC5F0EFA38F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E9698A-4462-4FCB-AD1F-1E7F4EC482F5}" type="pres">
      <dgm:prSet presAssocID="{9D32FCF8-7A2D-4B3D-AC65-DCC5F0EFA38F}" presName="rootConnector" presStyleLbl="node3" presStyleIdx="1" presStyleCnt="5"/>
      <dgm:spPr/>
      <dgm:t>
        <a:bodyPr/>
        <a:lstStyle/>
        <a:p>
          <a:endParaRPr lang="en-US"/>
        </a:p>
      </dgm:t>
    </dgm:pt>
    <dgm:pt modelId="{F9577722-095B-44F6-949C-E8BE215CA9AF}" type="pres">
      <dgm:prSet presAssocID="{9D32FCF8-7A2D-4B3D-AC65-DCC5F0EFA38F}" presName="hierChild4" presStyleCnt="0"/>
      <dgm:spPr/>
    </dgm:pt>
    <dgm:pt modelId="{600D8995-DAD8-48B4-A7F7-64D7214CB3B6}" type="pres">
      <dgm:prSet presAssocID="{9D32FCF8-7A2D-4B3D-AC65-DCC5F0EFA38F}" presName="hierChild5" presStyleCnt="0"/>
      <dgm:spPr/>
    </dgm:pt>
    <dgm:pt modelId="{15596BA4-A992-465C-A60C-7EA0F8327EF9}" type="pres">
      <dgm:prSet presAssocID="{44412CD5-62E7-496F-A526-8C61FD624ED8}" presName="Name35" presStyleLbl="parChTrans1D3" presStyleIdx="2" presStyleCnt="5"/>
      <dgm:spPr/>
      <dgm:t>
        <a:bodyPr/>
        <a:lstStyle/>
        <a:p>
          <a:endParaRPr lang="en-US"/>
        </a:p>
      </dgm:t>
    </dgm:pt>
    <dgm:pt modelId="{38F62AA5-C718-46D6-B1F7-B5AEC6944F44}" type="pres">
      <dgm:prSet presAssocID="{9AF38822-4141-4A30-8A61-FB402E0DC58B}" presName="hierRoot2" presStyleCnt="0">
        <dgm:presLayoutVars>
          <dgm:hierBranch val="init"/>
        </dgm:presLayoutVars>
      </dgm:prSet>
      <dgm:spPr/>
    </dgm:pt>
    <dgm:pt modelId="{D4AA4C1E-6EB2-42DB-8D92-CBAC298F41D4}" type="pres">
      <dgm:prSet presAssocID="{9AF38822-4141-4A30-8A61-FB402E0DC58B}" presName="rootComposite" presStyleCnt="0"/>
      <dgm:spPr/>
    </dgm:pt>
    <dgm:pt modelId="{2FD622ED-9F86-4750-9037-EBD1C59135F7}" type="pres">
      <dgm:prSet presAssocID="{9AF38822-4141-4A30-8A61-FB402E0DC58B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0B1C1C-2EA9-4D2D-A2F2-F7BFEF121C77}" type="pres">
      <dgm:prSet presAssocID="{9AF38822-4141-4A30-8A61-FB402E0DC58B}" presName="rootConnector" presStyleLbl="node3" presStyleIdx="2" presStyleCnt="5"/>
      <dgm:spPr/>
      <dgm:t>
        <a:bodyPr/>
        <a:lstStyle/>
        <a:p>
          <a:endParaRPr lang="en-US"/>
        </a:p>
      </dgm:t>
    </dgm:pt>
    <dgm:pt modelId="{42592253-1CDF-41A1-875A-2F24A0F27673}" type="pres">
      <dgm:prSet presAssocID="{9AF38822-4141-4A30-8A61-FB402E0DC58B}" presName="hierChild4" presStyleCnt="0"/>
      <dgm:spPr/>
    </dgm:pt>
    <dgm:pt modelId="{158D3949-2014-482A-A3E7-3FD85FF0B8AA}" type="pres">
      <dgm:prSet presAssocID="{9AF38822-4141-4A30-8A61-FB402E0DC58B}" presName="hierChild5" presStyleCnt="0"/>
      <dgm:spPr/>
    </dgm:pt>
    <dgm:pt modelId="{2A98FED9-1328-44DB-B199-8B2B4509E056}" type="pres">
      <dgm:prSet presAssocID="{AF1BD74E-B9EF-412A-ADF3-A3A1BA0EFA39}" presName="hierChild5" presStyleCnt="0"/>
      <dgm:spPr/>
    </dgm:pt>
    <dgm:pt modelId="{C37F74A4-B826-456C-831B-C538A02C02D9}" type="pres">
      <dgm:prSet presAssocID="{EB952873-80DB-4A0A-9644-E95EECF28F8E}" presName="Name35" presStyleLbl="parChTrans1D2" presStyleIdx="2" presStyleCnt="3"/>
      <dgm:spPr/>
      <dgm:t>
        <a:bodyPr/>
        <a:lstStyle/>
        <a:p>
          <a:endParaRPr lang="en-US"/>
        </a:p>
      </dgm:t>
    </dgm:pt>
    <dgm:pt modelId="{017BB4AF-C0F6-4121-9223-1E2443BA5585}" type="pres">
      <dgm:prSet presAssocID="{C869EE2F-F281-488D-BA44-9CE369D3648A}" presName="hierRoot2" presStyleCnt="0">
        <dgm:presLayoutVars>
          <dgm:hierBranch/>
        </dgm:presLayoutVars>
      </dgm:prSet>
      <dgm:spPr/>
    </dgm:pt>
    <dgm:pt modelId="{8000EEA5-A62D-4245-B297-580A74985901}" type="pres">
      <dgm:prSet presAssocID="{C869EE2F-F281-488D-BA44-9CE369D3648A}" presName="rootComposite" presStyleCnt="0"/>
      <dgm:spPr/>
    </dgm:pt>
    <dgm:pt modelId="{BB6589FB-E666-4568-A95A-06437343C185}" type="pres">
      <dgm:prSet presAssocID="{C869EE2F-F281-488D-BA44-9CE369D3648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057E50-FA3C-4CC1-80CE-A884ED273817}" type="pres">
      <dgm:prSet presAssocID="{C869EE2F-F281-488D-BA44-9CE369D3648A}" presName="rootConnector" presStyleLbl="node2" presStyleIdx="2" presStyleCnt="3"/>
      <dgm:spPr/>
      <dgm:t>
        <a:bodyPr/>
        <a:lstStyle/>
        <a:p>
          <a:endParaRPr lang="en-US"/>
        </a:p>
      </dgm:t>
    </dgm:pt>
    <dgm:pt modelId="{CBA2D0DE-D5C8-42B3-AE2B-998DA34169B2}" type="pres">
      <dgm:prSet presAssocID="{C869EE2F-F281-488D-BA44-9CE369D3648A}" presName="hierChild4" presStyleCnt="0"/>
      <dgm:spPr/>
    </dgm:pt>
    <dgm:pt modelId="{2C333CE3-BA31-405D-AA44-9E50808301E8}" type="pres">
      <dgm:prSet presAssocID="{78040C01-5706-40FE-8A1C-18FDDEB41654}" presName="Name35" presStyleLbl="parChTrans1D3" presStyleIdx="3" presStyleCnt="5"/>
      <dgm:spPr/>
      <dgm:t>
        <a:bodyPr/>
        <a:lstStyle/>
        <a:p>
          <a:endParaRPr lang="en-US"/>
        </a:p>
      </dgm:t>
    </dgm:pt>
    <dgm:pt modelId="{318F2C70-73D8-4A1C-9EED-B9794B681FCF}" type="pres">
      <dgm:prSet presAssocID="{48AEFD72-C16C-491B-9F80-93F543190133}" presName="hierRoot2" presStyleCnt="0">
        <dgm:presLayoutVars>
          <dgm:hierBranch val="init"/>
        </dgm:presLayoutVars>
      </dgm:prSet>
      <dgm:spPr/>
    </dgm:pt>
    <dgm:pt modelId="{B59BE988-2AB3-4A85-B35A-13ACB43029E8}" type="pres">
      <dgm:prSet presAssocID="{48AEFD72-C16C-491B-9F80-93F543190133}" presName="rootComposite" presStyleCnt="0"/>
      <dgm:spPr/>
    </dgm:pt>
    <dgm:pt modelId="{A5EC4AF7-C282-426E-85D8-482E0C12AB94}" type="pres">
      <dgm:prSet presAssocID="{48AEFD72-C16C-491B-9F80-93F543190133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276560-65A7-4D36-A7A7-9B19D8C18005}" type="pres">
      <dgm:prSet presAssocID="{48AEFD72-C16C-491B-9F80-93F543190133}" presName="rootConnector" presStyleLbl="node3" presStyleIdx="3" presStyleCnt="5"/>
      <dgm:spPr/>
      <dgm:t>
        <a:bodyPr/>
        <a:lstStyle/>
        <a:p>
          <a:endParaRPr lang="en-US"/>
        </a:p>
      </dgm:t>
    </dgm:pt>
    <dgm:pt modelId="{F149A991-DB5E-40EA-B03E-EFD6F4C01102}" type="pres">
      <dgm:prSet presAssocID="{48AEFD72-C16C-491B-9F80-93F543190133}" presName="hierChild4" presStyleCnt="0"/>
      <dgm:spPr/>
    </dgm:pt>
    <dgm:pt modelId="{DC15CA99-5292-445A-A399-2F5DC135A8CF}" type="pres">
      <dgm:prSet presAssocID="{48AEFD72-C16C-491B-9F80-93F543190133}" presName="hierChild5" presStyleCnt="0"/>
      <dgm:spPr/>
    </dgm:pt>
    <dgm:pt modelId="{B8C3316D-291D-4281-AA5B-F585EEE9E19C}" type="pres">
      <dgm:prSet presAssocID="{284427CA-07F5-4129-9BDB-817B3A26EABF}" presName="Name35" presStyleLbl="parChTrans1D3" presStyleIdx="4" presStyleCnt="5"/>
      <dgm:spPr/>
      <dgm:t>
        <a:bodyPr/>
        <a:lstStyle/>
        <a:p>
          <a:endParaRPr lang="en-US"/>
        </a:p>
      </dgm:t>
    </dgm:pt>
    <dgm:pt modelId="{8D4B75AD-5F46-4FE7-AB21-97D78B346C52}" type="pres">
      <dgm:prSet presAssocID="{20A5EC14-FE8B-44AC-9C6C-BBD06EA2013D}" presName="hierRoot2" presStyleCnt="0">
        <dgm:presLayoutVars>
          <dgm:hierBranch val="init"/>
        </dgm:presLayoutVars>
      </dgm:prSet>
      <dgm:spPr/>
    </dgm:pt>
    <dgm:pt modelId="{98DE923F-B05A-4A91-9AFC-9A1BAAE35520}" type="pres">
      <dgm:prSet presAssocID="{20A5EC14-FE8B-44AC-9C6C-BBD06EA2013D}" presName="rootComposite" presStyleCnt="0"/>
      <dgm:spPr/>
    </dgm:pt>
    <dgm:pt modelId="{B41ED6E0-48D5-4059-B23D-3201F064708C}" type="pres">
      <dgm:prSet presAssocID="{20A5EC14-FE8B-44AC-9C6C-BBD06EA2013D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B4F024-04A6-4187-8BD8-E8E322794F58}" type="pres">
      <dgm:prSet presAssocID="{20A5EC14-FE8B-44AC-9C6C-BBD06EA2013D}" presName="rootConnector" presStyleLbl="node3" presStyleIdx="4" presStyleCnt="5"/>
      <dgm:spPr/>
      <dgm:t>
        <a:bodyPr/>
        <a:lstStyle/>
        <a:p>
          <a:endParaRPr lang="en-US"/>
        </a:p>
      </dgm:t>
    </dgm:pt>
    <dgm:pt modelId="{6591C074-ABCE-4AEC-82CA-247945D2EA9F}" type="pres">
      <dgm:prSet presAssocID="{20A5EC14-FE8B-44AC-9C6C-BBD06EA2013D}" presName="hierChild4" presStyleCnt="0"/>
      <dgm:spPr/>
    </dgm:pt>
    <dgm:pt modelId="{27C54942-C9CC-40E3-AB94-95F85B27F991}" type="pres">
      <dgm:prSet presAssocID="{20A5EC14-FE8B-44AC-9C6C-BBD06EA2013D}" presName="hierChild5" presStyleCnt="0"/>
      <dgm:spPr/>
    </dgm:pt>
    <dgm:pt modelId="{8DFDFE4A-B6F1-4F85-80FD-0DDC92104B4C}" type="pres">
      <dgm:prSet presAssocID="{C869EE2F-F281-488D-BA44-9CE369D3648A}" presName="hierChild5" presStyleCnt="0"/>
      <dgm:spPr/>
    </dgm:pt>
    <dgm:pt modelId="{C1C8339C-6073-4D8D-815E-823BF8F5185D}" type="pres">
      <dgm:prSet presAssocID="{9EA15478-BAD8-4505-9F94-D1106FB71633}" presName="hierChild3" presStyleCnt="0"/>
      <dgm:spPr/>
    </dgm:pt>
  </dgm:ptLst>
  <dgm:cxnLst>
    <dgm:cxn modelId="{933AFC60-06DF-4EB7-A7A9-BE545683F286}" type="presOf" srcId="{284427CA-07F5-4129-9BDB-817B3A26EABF}" destId="{B8C3316D-291D-4281-AA5B-F585EEE9E19C}" srcOrd="0" destOrd="0" presId="urn:microsoft.com/office/officeart/2005/8/layout/orgChart1"/>
    <dgm:cxn modelId="{7C417F47-2132-4F70-AAD1-8C474033BC4C}" srcId="{C869EE2F-F281-488D-BA44-9CE369D3648A}" destId="{48AEFD72-C16C-491B-9F80-93F543190133}" srcOrd="0" destOrd="0" parTransId="{78040C01-5706-40FE-8A1C-18FDDEB41654}" sibTransId="{4303D7B3-240E-4F60-B86C-26E10B8FFF4F}"/>
    <dgm:cxn modelId="{FB15FCE6-E91B-4BED-A54E-3DB06E8D8F74}" srcId="{9EA15478-BAD8-4505-9F94-D1106FB71633}" destId="{0EBE35A0-0AB1-4B29-9482-5779CCA9BC9D}" srcOrd="0" destOrd="0" parTransId="{2585B1BD-B95D-4AA7-A112-BDA9808684A3}" sibTransId="{12BCF486-7C2B-43FC-AF82-E638AF9926FB}"/>
    <dgm:cxn modelId="{CE83D6A8-9228-4AEA-86E7-6A9F8BECBA5E}" type="presOf" srcId="{44412CD5-62E7-496F-A526-8C61FD624ED8}" destId="{15596BA4-A992-465C-A60C-7EA0F8327EF9}" srcOrd="0" destOrd="0" presId="urn:microsoft.com/office/officeart/2005/8/layout/orgChart1"/>
    <dgm:cxn modelId="{22A0065A-2B77-4331-8FC9-2BDF61ED5708}" type="presOf" srcId="{48BEF815-88C0-41EE-BCD3-AFD0F2210786}" destId="{5021C332-B775-4131-B630-F5C1BA239D11}" srcOrd="0" destOrd="0" presId="urn:microsoft.com/office/officeart/2005/8/layout/orgChart1"/>
    <dgm:cxn modelId="{CB88C92E-7653-4E1C-A42C-4108630B089C}" srcId="{0EBE35A0-0AB1-4B29-9482-5779CCA9BC9D}" destId="{06AC3045-F040-49C7-A4BD-48179D02054B}" srcOrd="0" destOrd="0" parTransId="{F7E8BCA7-6A90-4680-82C6-3FC2A59970BA}" sibTransId="{BD17585F-C77E-4EFE-A7A2-A5C2EB9B1F33}"/>
    <dgm:cxn modelId="{85BAFCED-6132-4001-B9E1-0303966C99A4}" type="presOf" srcId="{A44D4710-A967-48DA-B655-EB8FE60A73FA}" destId="{9F02D7C6-BB7E-4448-9362-7F352E945C61}" srcOrd="1" destOrd="0" presId="urn:microsoft.com/office/officeart/2005/8/layout/orgChart1"/>
    <dgm:cxn modelId="{C4004B4F-61ED-40A9-8A18-AC6B184576DC}" type="presOf" srcId="{20A5EC14-FE8B-44AC-9C6C-BBD06EA2013D}" destId="{BBB4F024-04A6-4187-8BD8-E8E322794F58}" srcOrd="1" destOrd="0" presId="urn:microsoft.com/office/officeart/2005/8/layout/orgChart1"/>
    <dgm:cxn modelId="{66CDA596-3672-4CE8-A5AE-1C27C630D36A}" type="presOf" srcId="{0EBE35A0-0AB1-4B29-9482-5779CCA9BC9D}" destId="{B32714A2-BE79-4465-AEF2-785521297521}" srcOrd="0" destOrd="0" presId="urn:microsoft.com/office/officeart/2005/8/layout/orgChart1"/>
    <dgm:cxn modelId="{FC39D593-9C21-4F04-B686-5983E9460ED1}" type="presOf" srcId="{48AEFD72-C16C-491B-9F80-93F543190133}" destId="{A5EC4AF7-C282-426E-85D8-482E0C12AB94}" srcOrd="0" destOrd="0" presId="urn:microsoft.com/office/officeart/2005/8/layout/orgChart1"/>
    <dgm:cxn modelId="{1EE11DDC-D34A-45B2-ADE2-503336C3A8E9}" type="presOf" srcId="{A44D4710-A967-48DA-B655-EB8FE60A73FA}" destId="{015ECB5F-A338-4572-8D2B-D7C57CDA271B}" srcOrd="0" destOrd="0" presId="urn:microsoft.com/office/officeart/2005/8/layout/orgChart1"/>
    <dgm:cxn modelId="{65E8655F-5A27-4539-AE62-FD679D527A4A}" type="presOf" srcId="{06AC3045-F040-49C7-A4BD-48179D02054B}" destId="{C328DD9C-34D1-48DA-9156-85E9C30FAB85}" srcOrd="0" destOrd="0" presId="urn:microsoft.com/office/officeart/2005/8/layout/orgChart1"/>
    <dgm:cxn modelId="{E77B0E7A-9BBA-4A4E-9E72-6C19BFE487B5}" srcId="{2077155C-348A-43C9-BEF3-8554CEF18308}" destId="{9EA15478-BAD8-4505-9F94-D1106FB71633}" srcOrd="0" destOrd="0" parTransId="{2346A7A7-508F-4A52-89A7-B8C1C994F036}" sibTransId="{C9E0A010-4064-44BC-A258-6E1F4FE13802}"/>
    <dgm:cxn modelId="{4B636E31-7CBF-4003-9CB4-11A41CEF173A}" type="presOf" srcId="{9EA15478-BAD8-4505-9F94-D1106FB71633}" destId="{036CE0AC-3E7D-4D4E-A94D-DF6EA8DCB9F5}" srcOrd="0" destOrd="0" presId="urn:microsoft.com/office/officeart/2005/8/layout/orgChart1"/>
    <dgm:cxn modelId="{ABD1106E-28AE-4E2D-9A56-7D2EA214709B}" type="presOf" srcId="{45CDF1EC-00D0-4A85-8580-D525A431CD91}" destId="{BE314ECF-86FC-4BC9-A53D-53A2F74D12A2}" srcOrd="0" destOrd="0" presId="urn:microsoft.com/office/officeart/2005/8/layout/orgChart1"/>
    <dgm:cxn modelId="{C84DB9FB-E231-4504-9691-50CB978691E0}" srcId="{AF1BD74E-B9EF-412A-ADF3-A3A1BA0EFA39}" destId="{9AF38822-4141-4A30-8A61-FB402E0DC58B}" srcOrd="1" destOrd="0" parTransId="{44412CD5-62E7-496F-A526-8C61FD624ED8}" sibTransId="{B9305BBB-0CD7-458F-BD1F-20AB7CBCC6A1}"/>
    <dgm:cxn modelId="{4D622B24-4C15-48E8-B664-456568DE5E8D}" srcId="{C869EE2F-F281-488D-BA44-9CE369D3648A}" destId="{20A5EC14-FE8B-44AC-9C6C-BBD06EA2013D}" srcOrd="1" destOrd="0" parTransId="{284427CA-07F5-4129-9BDB-817B3A26EABF}" sibTransId="{BA8D99E3-7C67-4DDA-94C7-E97B364A9C39}"/>
    <dgm:cxn modelId="{EECBC033-2FCD-416F-89D6-1E6E451A6A57}" type="presOf" srcId="{06AC3045-F040-49C7-A4BD-48179D02054B}" destId="{40A1ED80-839C-4F17-B1EC-6D601425B700}" srcOrd="1" destOrd="0" presId="urn:microsoft.com/office/officeart/2005/8/layout/orgChart1"/>
    <dgm:cxn modelId="{3B9852DB-0CE0-428B-9C17-68FADB6511CC}" type="presOf" srcId="{9AF38822-4141-4A30-8A61-FB402E0DC58B}" destId="{990B1C1C-2EA9-4D2D-A2F2-F7BFEF121C77}" srcOrd="1" destOrd="0" presId="urn:microsoft.com/office/officeart/2005/8/layout/orgChart1"/>
    <dgm:cxn modelId="{C84442F2-BCDE-4DF1-BCD7-08E064C667AF}" type="presOf" srcId="{9EA15478-BAD8-4505-9F94-D1106FB71633}" destId="{F10E6AE1-E1E6-45AC-BC55-52BF45CC7E84}" srcOrd="1" destOrd="0" presId="urn:microsoft.com/office/officeart/2005/8/layout/orgChart1"/>
    <dgm:cxn modelId="{CE685ECA-0443-4746-AE68-9CE1544D2F07}" srcId="{AF1BD74E-B9EF-412A-ADF3-A3A1BA0EFA39}" destId="{9D32FCF8-7A2D-4B3D-AC65-DCC5F0EFA38F}" srcOrd="0" destOrd="0" parTransId="{48BEF815-88C0-41EE-BCD3-AFD0F2210786}" sibTransId="{5232ADC6-2731-4A47-9DEC-14B141171C0C}"/>
    <dgm:cxn modelId="{457DDB67-C38C-4ACB-B09E-B7C5534B048A}" type="presOf" srcId="{EB952873-80DB-4A0A-9644-E95EECF28F8E}" destId="{C37F74A4-B826-456C-831B-C538A02C02D9}" srcOrd="0" destOrd="0" presId="urn:microsoft.com/office/officeart/2005/8/layout/orgChart1"/>
    <dgm:cxn modelId="{EC21B057-7C47-4BBB-AB4C-AC36A374E030}" srcId="{9EA15478-BAD8-4505-9F94-D1106FB71633}" destId="{AF1BD74E-B9EF-412A-ADF3-A3A1BA0EFA39}" srcOrd="1" destOrd="0" parTransId="{45CDF1EC-00D0-4A85-8580-D525A431CD91}" sibTransId="{15DDE45A-EF8F-4084-AD50-AA06267DE5C8}"/>
    <dgm:cxn modelId="{7F4C3F1D-63C6-4639-BD52-77522FB74407}" type="presOf" srcId="{78040C01-5706-40FE-8A1C-18FDDEB41654}" destId="{2C333CE3-BA31-405D-AA44-9E50808301E8}" srcOrd="0" destOrd="0" presId="urn:microsoft.com/office/officeart/2005/8/layout/orgChart1"/>
    <dgm:cxn modelId="{68D7A379-BC31-4A5F-ABD0-02E079FE5C1A}" type="presOf" srcId="{9AF38822-4141-4A30-8A61-FB402E0DC58B}" destId="{2FD622ED-9F86-4750-9037-EBD1C59135F7}" srcOrd="0" destOrd="0" presId="urn:microsoft.com/office/officeart/2005/8/layout/orgChart1"/>
    <dgm:cxn modelId="{67C4BD3A-5BD9-48BE-B817-2B6A83C13187}" type="presOf" srcId="{0EBE35A0-0AB1-4B29-9482-5779CCA9BC9D}" destId="{AE62D507-CF21-4C13-9B76-65AB726D135F}" srcOrd="1" destOrd="0" presId="urn:microsoft.com/office/officeart/2005/8/layout/orgChart1"/>
    <dgm:cxn modelId="{6F86158B-72CC-434B-BCD2-8DB388918A9E}" srcId="{06AC3045-F040-49C7-A4BD-48179D02054B}" destId="{A44D4710-A967-48DA-B655-EB8FE60A73FA}" srcOrd="0" destOrd="0" parTransId="{A48BC074-9389-4361-A187-E34A979315A3}" sibTransId="{4355C4C0-2565-4353-ADC1-2A2D065B8D3A}"/>
    <dgm:cxn modelId="{AD220E8B-0547-4AF2-A087-97082E934CAA}" type="presOf" srcId="{9D32FCF8-7A2D-4B3D-AC65-DCC5F0EFA38F}" destId="{3A24595E-8B68-41CE-AB5C-DA12870C3C41}" srcOrd="0" destOrd="0" presId="urn:microsoft.com/office/officeart/2005/8/layout/orgChart1"/>
    <dgm:cxn modelId="{3650EC43-2751-4424-B865-9728B5D6CB8F}" type="presOf" srcId="{AF1BD74E-B9EF-412A-ADF3-A3A1BA0EFA39}" destId="{69FB5725-AF79-4808-BA6D-5A653FED465A}" srcOrd="0" destOrd="0" presId="urn:microsoft.com/office/officeart/2005/8/layout/orgChart1"/>
    <dgm:cxn modelId="{A30C93FA-2231-4B0C-9238-69DFD279C60B}" type="presOf" srcId="{A48BC074-9389-4361-A187-E34A979315A3}" destId="{401EB886-219C-4E93-8E47-76F439BD2371}" srcOrd="0" destOrd="0" presId="urn:microsoft.com/office/officeart/2005/8/layout/orgChart1"/>
    <dgm:cxn modelId="{082B99F9-A52C-41CC-9673-08DE34AF5865}" type="presOf" srcId="{2585B1BD-B95D-4AA7-A112-BDA9808684A3}" destId="{FAAE66A3-4B98-499F-AB6D-1918A5BC0537}" srcOrd="0" destOrd="0" presId="urn:microsoft.com/office/officeart/2005/8/layout/orgChart1"/>
    <dgm:cxn modelId="{3E7950C9-DB74-4E9F-B5B1-8450536B7499}" type="presOf" srcId="{9D32FCF8-7A2D-4B3D-AC65-DCC5F0EFA38F}" destId="{D0E9698A-4462-4FCB-AD1F-1E7F4EC482F5}" srcOrd="1" destOrd="0" presId="urn:microsoft.com/office/officeart/2005/8/layout/orgChart1"/>
    <dgm:cxn modelId="{E404538D-0563-4838-B938-3E3A8A62A7EC}" type="presOf" srcId="{C869EE2F-F281-488D-BA44-9CE369D3648A}" destId="{BB6589FB-E666-4568-A95A-06437343C185}" srcOrd="0" destOrd="0" presId="urn:microsoft.com/office/officeart/2005/8/layout/orgChart1"/>
    <dgm:cxn modelId="{54E19E16-9147-4C3D-AD9D-5EA99D189D17}" type="presOf" srcId="{F7E8BCA7-6A90-4680-82C6-3FC2A59970BA}" destId="{9E6840F1-1263-4F32-91BE-5B1FD376D8DF}" srcOrd="0" destOrd="0" presId="urn:microsoft.com/office/officeart/2005/8/layout/orgChart1"/>
    <dgm:cxn modelId="{98A198F1-0F28-4FC7-BEFF-4DE4D9DC1EC4}" type="presOf" srcId="{AF1BD74E-B9EF-412A-ADF3-A3A1BA0EFA39}" destId="{CE7C4680-8E40-47B1-9287-C801B1B0F5FF}" srcOrd="1" destOrd="0" presId="urn:microsoft.com/office/officeart/2005/8/layout/orgChart1"/>
    <dgm:cxn modelId="{FBBA3BBD-1383-47F0-8267-51BA8FBECDD0}" type="presOf" srcId="{C869EE2F-F281-488D-BA44-9CE369D3648A}" destId="{F1057E50-FA3C-4CC1-80CE-A884ED273817}" srcOrd="1" destOrd="0" presId="urn:microsoft.com/office/officeart/2005/8/layout/orgChart1"/>
    <dgm:cxn modelId="{3E139020-3C2B-4AF7-B7CC-0166A9473E87}" type="presOf" srcId="{48AEFD72-C16C-491B-9F80-93F543190133}" destId="{C0276560-65A7-4D36-A7A7-9B19D8C18005}" srcOrd="1" destOrd="0" presId="urn:microsoft.com/office/officeart/2005/8/layout/orgChart1"/>
    <dgm:cxn modelId="{14EFE1DB-3C5F-4372-A608-9CE59C4B9D6A}" srcId="{9EA15478-BAD8-4505-9F94-D1106FB71633}" destId="{C869EE2F-F281-488D-BA44-9CE369D3648A}" srcOrd="2" destOrd="0" parTransId="{EB952873-80DB-4A0A-9644-E95EECF28F8E}" sibTransId="{EAED6B28-CB3E-41A4-9797-E67F342BF580}"/>
    <dgm:cxn modelId="{5E63A6D6-E511-4239-B8B6-058DF81D921A}" type="presOf" srcId="{2077155C-348A-43C9-BEF3-8554CEF18308}" destId="{2626B24A-12F2-45E0-899C-9213B7A4F19B}" srcOrd="0" destOrd="0" presId="urn:microsoft.com/office/officeart/2005/8/layout/orgChart1"/>
    <dgm:cxn modelId="{838847EF-6046-4BEA-87D4-6F2B777919E2}" type="presOf" srcId="{20A5EC14-FE8B-44AC-9C6C-BBD06EA2013D}" destId="{B41ED6E0-48D5-4059-B23D-3201F064708C}" srcOrd="0" destOrd="0" presId="urn:microsoft.com/office/officeart/2005/8/layout/orgChart1"/>
    <dgm:cxn modelId="{C5FC9086-79F5-4DF8-BE11-9653C7BEFD0D}" type="presParOf" srcId="{2626B24A-12F2-45E0-899C-9213B7A4F19B}" destId="{A4B354B1-B10C-446B-BFF1-AD41A71BBAEF}" srcOrd="0" destOrd="0" presId="urn:microsoft.com/office/officeart/2005/8/layout/orgChart1"/>
    <dgm:cxn modelId="{53E35734-8DB9-4B54-96AA-CB527345195B}" type="presParOf" srcId="{A4B354B1-B10C-446B-BFF1-AD41A71BBAEF}" destId="{96A79BE8-67D3-4D8C-8846-4A997483CE01}" srcOrd="0" destOrd="0" presId="urn:microsoft.com/office/officeart/2005/8/layout/orgChart1"/>
    <dgm:cxn modelId="{F423DB3C-8AD1-42B5-ABF9-FC71D1BDB632}" type="presParOf" srcId="{96A79BE8-67D3-4D8C-8846-4A997483CE01}" destId="{036CE0AC-3E7D-4D4E-A94D-DF6EA8DCB9F5}" srcOrd="0" destOrd="0" presId="urn:microsoft.com/office/officeart/2005/8/layout/orgChart1"/>
    <dgm:cxn modelId="{6C50D934-0FC8-4E77-95E2-CEED8A3BAE49}" type="presParOf" srcId="{96A79BE8-67D3-4D8C-8846-4A997483CE01}" destId="{F10E6AE1-E1E6-45AC-BC55-52BF45CC7E84}" srcOrd="1" destOrd="0" presId="urn:microsoft.com/office/officeart/2005/8/layout/orgChart1"/>
    <dgm:cxn modelId="{96FC0400-C1A9-4E26-903B-25AF675CEEBE}" type="presParOf" srcId="{A4B354B1-B10C-446B-BFF1-AD41A71BBAEF}" destId="{3BC84792-ED83-4CCC-BD71-86E7EEEE6AB6}" srcOrd="1" destOrd="0" presId="urn:microsoft.com/office/officeart/2005/8/layout/orgChart1"/>
    <dgm:cxn modelId="{CE2F24DF-A518-47D9-B285-84A2078F50D8}" type="presParOf" srcId="{3BC84792-ED83-4CCC-BD71-86E7EEEE6AB6}" destId="{FAAE66A3-4B98-499F-AB6D-1918A5BC0537}" srcOrd="0" destOrd="0" presId="urn:microsoft.com/office/officeart/2005/8/layout/orgChart1"/>
    <dgm:cxn modelId="{FE24E3BF-2718-4FFE-A556-437C1AB6BD04}" type="presParOf" srcId="{3BC84792-ED83-4CCC-BD71-86E7EEEE6AB6}" destId="{F655FF28-FB2B-48AD-8614-DE1CC295432C}" srcOrd="1" destOrd="0" presId="urn:microsoft.com/office/officeart/2005/8/layout/orgChart1"/>
    <dgm:cxn modelId="{67F49437-726E-409A-A704-8BAE47EB830A}" type="presParOf" srcId="{F655FF28-FB2B-48AD-8614-DE1CC295432C}" destId="{1074FBBB-E7C9-4E31-9CE1-2BCE4D6B4394}" srcOrd="0" destOrd="0" presId="urn:microsoft.com/office/officeart/2005/8/layout/orgChart1"/>
    <dgm:cxn modelId="{C7862F3E-7CDA-4FFC-AB9F-C3F7232A2E51}" type="presParOf" srcId="{1074FBBB-E7C9-4E31-9CE1-2BCE4D6B4394}" destId="{B32714A2-BE79-4465-AEF2-785521297521}" srcOrd="0" destOrd="0" presId="urn:microsoft.com/office/officeart/2005/8/layout/orgChart1"/>
    <dgm:cxn modelId="{883B551D-1282-42A0-B343-1D434696A9EA}" type="presParOf" srcId="{1074FBBB-E7C9-4E31-9CE1-2BCE4D6B4394}" destId="{AE62D507-CF21-4C13-9B76-65AB726D135F}" srcOrd="1" destOrd="0" presId="urn:microsoft.com/office/officeart/2005/8/layout/orgChart1"/>
    <dgm:cxn modelId="{6AD98D65-9508-4611-9BDE-603A35A60CBD}" type="presParOf" srcId="{F655FF28-FB2B-48AD-8614-DE1CC295432C}" destId="{7DFF8077-65FB-4187-AE4A-6EC25CEED17C}" srcOrd="1" destOrd="0" presId="urn:microsoft.com/office/officeart/2005/8/layout/orgChart1"/>
    <dgm:cxn modelId="{45EC0488-BDC5-43C9-B75F-DBABB6C3D511}" type="presParOf" srcId="{7DFF8077-65FB-4187-AE4A-6EC25CEED17C}" destId="{9E6840F1-1263-4F32-91BE-5B1FD376D8DF}" srcOrd="0" destOrd="0" presId="urn:microsoft.com/office/officeart/2005/8/layout/orgChart1"/>
    <dgm:cxn modelId="{66C84C2E-28CB-400F-878A-9DE95AD78722}" type="presParOf" srcId="{7DFF8077-65FB-4187-AE4A-6EC25CEED17C}" destId="{CB2FCB42-6277-438C-A203-9D408CA0F3D8}" srcOrd="1" destOrd="0" presId="urn:microsoft.com/office/officeart/2005/8/layout/orgChart1"/>
    <dgm:cxn modelId="{9CC50213-468F-45E6-A23E-7C21A4911FD3}" type="presParOf" srcId="{CB2FCB42-6277-438C-A203-9D408CA0F3D8}" destId="{8E551106-1D14-4D2F-8547-72C372F0B2F5}" srcOrd="0" destOrd="0" presId="urn:microsoft.com/office/officeart/2005/8/layout/orgChart1"/>
    <dgm:cxn modelId="{246402EE-3E40-4DEE-83C8-E3C12D5E0B13}" type="presParOf" srcId="{8E551106-1D14-4D2F-8547-72C372F0B2F5}" destId="{C328DD9C-34D1-48DA-9156-85E9C30FAB85}" srcOrd="0" destOrd="0" presId="urn:microsoft.com/office/officeart/2005/8/layout/orgChart1"/>
    <dgm:cxn modelId="{62FE6A8A-E650-45C9-B92C-A0721C3BD3A0}" type="presParOf" srcId="{8E551106-1D14-4D2F-8547-72C372F0B2F5}" destId="{40A1ED80-839C-4F17-B1EC-6D601425B700}" srcOrd="1" destOrd="0" presId="urn:microsoft.com/office/officeart/2005/8/layout/orgChart1"/>
    <dgm:cxn modelId="{4C393490-6F43-4E81-ACE1-48452F4518E6}" type="presParOf" srcId="{CB2FCB42-6277-438C-A203-9D408CA0F3D8}" destId="{B942F291-E50F-4F68-9B47-BF3E23EA266E}" srcOrd="1" destOrd="0" presId="urn:microsoft.com/office/officeart/2005/8/layout/orgChart1"/>
    <dgm:cxn modelId="{D615BFD4-DB50-4606-97F6-00DD319D1408}" type="presParOf" srcId="{B942F291-E50F-4F68-9B47-BF3E23EA266E}" destId="{401EB886-219C-4E93-8E47-76F439BD2371}" srcOrd="0" destOrd="0" presId="urn:microsoft.com/office/officeart/2005/8/layout/orgChart1"/>
    <dgm:cxn modelId="{38E200C9-AA77-4347-BBDD-C88B855D8B3B}" type="presParOf" srcId="{B942F291-E50F-4F68-9B47-BF3E23EA266E}" destId="{04F022D6-D46E-4C6F-B1AA-5E4FB16C8472}" srcOrd="1" destOrd="0" presId="urn:microsoft.com/office/officeart/2005/8/layout/orgChart1"/>
    <dgm:cxn modelId="{661137FB-3DDF-45B1-8C5A-BEB6CEB742EC}" type="presParOf" srcId="{04F022D6-D46E-4C6F-B1AA-5E4FB16C8472}" destId="{B475F964-F82D-47CC-B8F3-8A30CF443E4D}" srcOrd="0" destOrd="0" presId="urn:microsoft.com/office/officeart/2005/8/layout/orgChart1"/>
    <dgm:cxn modelId="{D7681A22-E1A0-4B3E-AE96-C3CB804052A5}" type="presParOf" srcId="{B475F964-F82D-47CC-B8F3-8A30CF443E4D}" destId="{015ECB5F-A338-4572-8D2B-D7C57CDA271B}" srcOrd="0" destOrd="0" presId="urn:microsoft.com/office/officeart/2005/8/layout/orgChart1"/>
    <dgm:cxn modelId="{EA94792C-E5A7-4AD0-A13C-502D1F724912}" type="presParOf" srcId="{B475F964-F82D-47CC-B8F3-8A30CF443E4D}" destId="{9F02D7C6-BB7E-4448-9362-7F352E945C61}" srcOrd="1" destOrd="0" presId="urn:microsoft.com/office/officeart/2005/8/layout/orgChart1"/>
    <dgm:cxn modelId="{99CB1230-CA54-4645-8366-67AE403757F6}" type="presParOf" srcId="{04F022D6-D46E-4C6F-B1AA-5E4FB16C8472}" destId="{638198A7-9624-4182-8416-5C7BDDB484E9}" srcOrd="1" destOrd="0" presId="urn:microsoft.com/office/officeart/2005/8/layout/orgChart1"/>
    <dgm:cxn modelId="{091DFC3D-EDF8-4240-B2A6-E0AF154A25C8}" type="presParOf" srcId="{04F022D6-D46E-4C6F-B1AA-5E4FB16C8472}" destId="{DECBF726-D61C-485A-9327-5F0C32A33789}" srcOrd="2" destOrd="0" presId="urn:microsoft.com/office/officeart/2005/8/layout/orgChart1"/>
    <dgm:cxn modelId="{6F7A71C7-4D3A-44D3-A41D-CB3FAB4A00FB}" type="presParOf" srcId="{CB2FCB42-6277-438C-A203-9D408CA0F3D8}" destId="{9A711CD3-A4AD-45CE-92DD-1F7D53939E8F}" srcOrd="2" destOrd="0" presId="urn:microsoft.com/office/officeart/2005/8/layout/orgChart1"/>
    <dgm:cxn modelId="{776FD3A2-BB1A-4782-864B-7AFA9371C006}" type="presParOf" srcId="{F655FF28-FB2B-48AD-8614-DE1CC295432C}" destId="{BCFF986D-4CA8-4A38-8B30-47175E8185C0}" srcOrd="2" destOrd="0" presId="urn:microsoft.com/office/officeart/2005/8/layout/orgChart1"/>
    <dgm:cxn modelId="{61544746-DA78-4575-974D-E5355AE5B4A6}" type="presParOf" srcId="{3BC84792-ED83-4CCC-BD71-86E7EEEE6AB6}" destId="{BE314ECF-86FC-4BC9-A53D-53A2F74D12A2}" srcOrd="2" destOrd="0" presId="urn:microsoft.com/office/officeart/2005/8/layout/orgChart1"/>
    <dgm:cxn modelId="{0C8A8556-9741-4D6E-B843-FBE8A37C227C}" type="presParOf" srcId="{3BC84792-ED83-4CCC-BD71-86E7EEEE6AB6}" destId="{612BCA94-8731-430F-AE02-1F68F60EFD20}" srcOrd="3" destOrd="0" presId="urn:microsoft.com/office/officeart/2005/8/layout/orgChart1"/>
    <dgm:cxn modelId="{122176A6-49CD-4BD4-81C5-58878282CF47}" type="presParOf" srcId="{612BCA94-8731-430F-AE02-1F68F60EFD20}" destId="{9260EBE5-2FB9-4FD8-83BB-CD457CDE8253}" srcOrd="0" destOrd="0" presId="urn:microsoft.com/office/officeart/2005/8/layout/orgChart1"/>
    <dgm:cxn modelId="{24B77B7F-E605-4A52-846D-F6C1DB0FD9A6}" type="presParOf" srcId="{9260EBE5-2FB9-4FD8-83BB-CD457CDE8253}" destId="{69FB5725-AF79-4808-BA6D-5A653FED465A}" srcOrd="0" destOrd="0" presId="urn:microsoft.com/office/officeart/2005/8/layout/orgChart1"/>
    <dgm:cxn modelId="{1117BAD3-B687-457C-B32B-AB779F0067C5}" type="presParOf" srcId="{9260EBE5-2FB9-4FD8-83BB-CD457CDE8253}" destId="{CE7C4680-8E40-47B1-9287-C801B1B0F5FF}" srcOrd="1" destOrd="0" presId="urn:microsoft.com/office/officeart/2005/8/layout/orgChart1"/>
    <dgm:cxn modelId="{27078DA3-CB1B-43CF-8A49-916A3B6EE242}" type="presParOf" srcId="{612BCA94-8731-430F-AE02-1F68F60EFD20}" destId="{B3DE7EF9-09EA-47DE-AF36-5C313045335E}" srcOrd="1" destOrd="0" presId="urn:microsoft.com/office/officeart/2005/8/layout/orgChart1"/>
    <dgm:cxn modelId="{AC018684-D78D-4B9D-A1F2-9DD91938C808}" type="presParOf" srcId="{B3DE7EF9-09EA-47DE-AF36-5C313045335E}" destId="{5021C332-B775-4131-B630-F5C1BA239D11}" srcOrd="0" destOrd="0" presId="urn:microsoft.com/office/officeart/2005/8/layout/orgChart1"/>
    <dgm:cxn modelId="{D2912907-FE9F-4AD8-BFCA-B7EB6D75E191}" type="presParOf" srcId="{B3DE7EF9-09EA-47DE-AF36-5C313045335E}" destId="{CAE78F64-16B2-4390-82A1-A50F4ECEE861}" srcOrd="1" destOrd="0" presId="urn:microsoft.com/office/officeart/2005/8/layout/orgChart1"/>
    <dgm:cxn modelId="{E7DB7CE5-F19A-4471-A1CD-68AA8715732D}" type="presParOf" srcId="{CAE78F64-16B2-4390-82A1-A50F4ECEE861}" destId="{D72A8CA7-DA01-43B8-AA8E-EAC85903D264}" srcOrd="0" destOrd="0" presId="urn:microsoft.com/office/officeart/2005/8/layout/orgChart1"/>
    <dgm:cxn modelId="{2FCF4968-0314-49AF-94A2-178DE35B5A0E}" type="presParOf" srcId="{D72A8CA7-DA01-43B8-AA8E-EAC85903D264}" destId="{3A24595E-8B68-41CE-AB5C-DA12870C3C41}" srcOrd="0" destOrd="0" presId="urn:microsoft.com/office/officeart/2005/8/layout/orgChart1"/>
    <dgm:cxn modelId="{1191F980-AF7F-41FD-88A6-BAB6E259F89D}" type="presParOf" srcId="{D72A8CA7-DA01-43B8-AA8E-EAC85903D264}" destId="{D0E9698A-4462-4FCB-AD1F-1E7F4EC482F5}" srcOrd="1" destOrd="0" presId="urn:microsoft.com/office/officeart/2005/8/layout/orgChart1"/>
    <dgm:cxn modelId="{358008A5-AC54-4FDD-A3AF-4AEAE7F4CAE8}" type="presParOf" srcId="{CAE78F64-16B2-4390-82A1-A50F4ECEE861}" destId="{F9577722-095B-44F6-949C-E8BE215CA9AF}" srcOrd="1" destOrd="0" presId="urn:microsoft.com/office/officeart/2005/8/layout/orgChart1"/>
    <dgm:cxn modelId="{D82A2E70-0974-4D17-BA86-23614EC0E645}" type="presParOf" srcId="{CAE78F64-16B2-4390-82A1-A50F4ECEE861}" destId="{600D8995-DAD8-48B4-A7F7-64D7214CB3B6}" srcOrd="2" destOrd="0" presId="urn:microsoft.com/office/officeart/2005/8/layout/orgChart1"/>
    <dgm:cxn modelId="{7C36D766-2A37-49D3-871F-2CF360025BEC}" type="presParOf" srcId="{B3DE7EF9-09EA-47DE-AF36-5C313045335E}" destId="{15596BA4-A992-465C-A60C-7EA0F8327EF9}" srcOrd="2" destOrd="0" presId="urn:microsoft.com/office/officeart/2005/8/layout/orgChart1"/>
    <dgm:cxn modelId="{6683B650-E899-48E7-B157-95C43A117BC6}" type="presParOf" srcId="{B3DE7EF9-09EA-47DE-AF36-5C313045335E}" destId="{38F62AA5-C718-46D6-B1F7-B5AEC6944F44}" srcOrd="3" destOrd="0" presId="urn:microsoft.com/office/officeart/2005/8/layout/orgChart1"/>
    <dgm:cxn modelId="{9E9BA05E-9B02-42E7-BA0F-B658105DDF69}" type="presParOf" srcId="{38F62AA5-C718-46D6-B1F7-B5AEC6944F44}" destId="{D4AA4C1E-6EB2-42DB-8D92-CBAC298F41D4}" srcOrd="0" destOrd="0" presId="urn:microsoft.com/office/officeart/2005/8/layout/orgChart1"/>
    <dgm:cxn modelId="{B5671C50-AA9C-413E-90E5-BD8D26FD1533}" type="presParOf" srcId="{D4AA4C1E-6EB2-42DB-8D92-CBAC298F41D4}" destId="{2FD622ED-9F86-4750-9037-EBD1C59135F7}" srcOrd="0" destOrd="0" presId="urn:microsoft.com/office/officeart/2005/8/layout/orgChart1"/>
    <dgm:cxn modelId="{B75A2157-87DA-40DD-92BF-89FDDF5947BC}" type="presParOf" srcId="{D4AA4C1E-6EB2-42DB-8D92-CBAC298F41D4}" destId="{990B1C1C-2EA9-4D2D-A2F2-F7BFEF121C77}" srcOrd="1" destOrd="0" presId="urn:microsoft.com/office/officeart/2005/8/layout/orgChart1"/>
    <dgm:cxn modelId="{E46045D5-997C-4B7E-9CE5-82080ECABFD6}" type="presParOf" srcId="{38F62AA5-C718-46D6-B1F7-B5AEC6944F44}" destId="{42592253-1CDF-41A1-875A-2F24A0F27673}" srcOrd="1" destOrd="0" presId="urn:microsoft.com/office/officeart/2005/8/layout/orgChart1"/>
    <dgm:cxn modelId="{139AEECE-5C4C-49F0-8630-798955243B4D}" type="presParOf" srcId="{38F62AA5-C718-46D6-B1F7-B5AEC6944F44}" destId="{158D3949-2014-482A-A3E7-3FD85FF0B8AA}" srcOrd="2" destOrd="0" presId="urn:microsoft.com/office/officeart/2005/8/layout/orgChart1"/>
    <dgm:cxn modelId="{24BB5A39-03BC-466D-AF50-24E44647E27F}" type="presParOf" srcId="{612BCA94-8731-430F-AE02-1F68F60EFD20}" destId="{2A98FED9-1328-44DB-B199-8B2B4509E056}" srcOrd="2" destOrd="0" presId="urn:microsoft.com/office/officeart/2005/8/layout/orgChart1"/>
    <dgm:cxn modelId="{CDA82750-5645-4283-876C-F495CB43A5C9}" type="presParOf" srcId="{3BC84792-ED83-4CCC-BD71-86E7EEEE6AB6}" destId="{C37F74A4-B826-456C-831B-C538A02C02D9}" srcOrd="4" destOrd="0" presId="urn:microsoft.com/office/officeart/2005/8/layout/orgChart1"/>
    <dgm:cxn modelId="{2B1155FB-3EEF-47B4-944C-68145FBFFEDE}" type="presParOf" srcId="{3BC84792-ED83-4CCC-BD71-86E7EEEE6AB6}" destId="{017BB4AF-C0F6-4121-9223-1E2443BA5585}" srcOrd="5" destOrd="0" presId="urn:microsoft.com/office/officeart/2005/8/layout/orgChart1"/>
    <dgm:cxn modelId="{0190C0A6-6358-4724-ACF0-7C73FA5486BD}" type="presParOf" srcId="{017BB4AF-C0F6-4121-9223-1E2443BA5585}" destId="{8000EEA5-A62D-4245-B297-580A74985901}" srcOrd="0" destOrd="0" presId="urn:microsoft.com/office/officeart/2005/8/layout/orgChart1"/>
    <dgm:cxn modelId="{6DD9D626-E364-4E27-A049-B234AD75228B}" type="presParOf" srcId="{8000EEA5-A62D-4245-B297-580A74985901}" destId="{BB6589FB-E666-4568-A95A-06437343C185}" srcOrd="0" destOrd="0" presId="urn:microsoft.com/office/officeart/2005/8/layout/orgChart1"/>
    <dgm:cxn modelId="{63500502-8163-44A1-95DC-96E47A315BA4}" type="presParOf" srcId="{8000EEA5-A62D-4245-B297-580A74985901}" destId="{F1057E50-FA3C-4CC1-80CE-A884ED273817}" srcOrd="1" destOrd="0" presId="urn:microsoft.com/office/officeart/2005/8/layout/orgChart1"/>
    <dgm:cxn modelId="{4B2CE8BD-0438-4671-A306-45F9AC4F7A6E}" type="presParOf" srcId="{017BB4AF-C0F6-4121-9223-1E2443BA5585}" destId="{CBA2D0DE-D5C8-42B3-AE2B-998DA34169B2}" srcOrd="1" destOrd="0" presId="urn:microsoft.com/office/officeart/2005/8/layout/orgChart1"/>
    <dgm:cxn modelId="{ABDA3B80-0A59-49B3-9B25-25993811FF20}" type="presParOf" srcId="{CBA2D0DE-D5C8-42B3-AE2B-998DA34169B2}" destId="{2C333CE3-BA31-405D-AA44-9E50808301E8}" srcOrd="0" destOrd="0" presId="urn:microsoft.com/office/officeart/2005/8/layout/orgChart1"/>
    <dgm:cxn modelId="{D2A4B161-30D8-4993-9A4B-71ABC7B4B066}" type="presParOf" srcId="{CBA2D0DE-D5C8-42B3-AE2B-998DA34169B2}" destId="{318F2C70-73D8-4A1C-9EED-B9794B681FCF}" srcOrd="1" destOrd="0" presId="urn:microsoft.com/office/officeart/2005/8/layout/orgChart1"/>
    <dgm:cxn modelId="{CF5A7679-4F4D-4D14-927E-F18D097052C9}" type="presParOf" srcId="{318F2C70-73D8-4A1C-9EED-B9794B681FCF}" destId="{B59BE988-2AB3-4A85-B35A-13ACB43029E8}" srcOrd="0" destOrd="0" presId="urn:microsoft.com/office/officeart/2005/8/layout/orgChart1"/>
    <dgm:cxn modelId="{B5D22E8B-49FF-4C7C-BC52-B3E372026EC1}" type="presParOf" srcId="{B59BE988-2AB3-4A85-B35A-13ACB43029E8}" destId="{A5EC4AF7-C282-426E-85D8-482E0C12AB94}" srcOrd="0" destOrd="0" presId="urn:microsoft.com/office/officeart/2005/8/layout/orgChart1"/>
    <dgm:cxn modelId="{D1A2A8C4-9B19-4481-AC42-217AE651425C}" type="presParOf" srcId="{B59BE988-2AB3-4A85-B35A-13ACB43029E8}" destId="{C0276560-65A7-4D36-A7A7-9B19D8C18005}" srcOrd="1" destOrd="0" presId="urn:microsoft.com/office/officeart/2005/8/layout/orgChart1"/>
    <dgm:cxn modelId="{7FA90D57-6676-4954-A2B9-E035EFE2FB76}" type="presParOf" srcId="{318F2C70-73D8-4A1C-9EED-B9794B681FCF}" destId="{F149A991-DB5E-40EA-B03E-EFD6F4C01102}" srcOrd="1" destOrd="0" presId="urn:microsoft.com/office/officeart/2005/8/layout/orgChart1"/>
    <dgm:cxn modelId="{44F52F9A-0E4E-4904-AD61-1B18715E49F6}" type="presParOf" srcId="{318F2C70-73D8-4A1C-9EED-B9794B681FCF}" destId="{DC15CA99-5292-445A-A399-2F5DC135A8CF}" srcOrd="2" destOrd="0" presId="urn:microsoft.com/office/officeart/2005/8/layout/orgChart1"/>
    <dgm:cxn modelId="{79BF1E43-EB3D-4119-83D2-CE76E39B1CB8}" type="presParOf" srcId="{CBA2D0DE-D5C8-42B3-AE2B-998DA34169B2}" destId="{B8C3316D-291D-4281-AA5B-F585EEE9E19C}" srcOrd="2" destOrd="0" presId="urn:microsoft.com/office/officeart/2005/8/layout/orgChart1"/>
    <dgm:cxn modelId="{530B3938-0376-428D-BD01-468742B2828F}" type="presParOf" srcId="{CBA2D0DE-D5C8-42B3-AE2B-998DA34169B2}" destId="{8D4B75AD-5F46-4FE7-AB21-97D78B346C52}" srcOrd="3" destOrd="0" presId="urn:microsoft.com/office/officeart/2005/8/layout/orgChart1"/>
    <dgm:cxn modelId="{F3E6344C-9A34-4F12-9438-7B6055746AA2}" type="presParOf" srcId="{8D4B75AD-5F46-4FE7-AB21-97D78B346C52}" destId="{98DE923F-B05A-4A91-9AFC-9A1BAAE35520}" srcOrd="0" destOrd="0" presId="urn:microsoft.com/office/officeart/2005/8/layout/orgChart1"/>
    <dgm:cxn modelId="{D00F0E27-BDB2-4EF5-A280-47D00E49A665}" type="presParOf" srcId="{98DE923F-B05A-4A91-9AFC-9A1BAAE35520}" destId="{B41ED6E0-48D5-4059-B23D-3201F064708C}" srcOrd="0" destOrd="0" presId="urn:microsoft.com/office/officeart/2005/8/layout/orgChart1"/>
    <dgm:cxn modelId="{9A0097D8-C521-4526-824A-D20A060D7E0F}" type="presParOf" srcId="{98DE923F-B05A-4A91-9AFC-9A1BAAE35520}" destId="{BBB4F024-04A6-4187-8BD8-E8E322794F58}" srcOrd="1" destOrd="0" presId="urn:microsoft.com/office/officeart/2005/8/layout/orgChart1"/>
    <dgm:cxn modelId="{8C83276A-37CB-49C8-9EF5-68075EE49F76}" type="presParOf" srcId="{8D4B75AD-5F46-4FE7-AB21-97D78B346C52}" destId="{6591C074-ABCE-4AEC-82CA-247945D2EA9F}" srcOrd="1" destOrd="0" presId="urn:microsoft.com/office/officeart/2005/8/layout/orgChart1"/>
    <dgm:cxn modelId="{BF76F931-8D9C-4F9E-9DAF-F7F58AA4F37B}" type="presParOf" srcId="{8D4B75AD-5F46-4FE7-AB21-97D78B346C52}" destId="{27C54942-C9CC-40E3-AB94-95F85B27F991}" srcOrd="2" destOrd="0" presId="urn:microsoft.com/office/officeart/2005/8/layout/orgChart1"/>
    <dgm:cxn modelId="{7FCD0822-EEC2-41BA-B945-953EA85FC5E8}" type="presParOf" srcId="{017BB4AF-C0F6-4121-9223-1E2443BA5585}" destId="{8DFDFE4A-B6F1-4F85-80FD-0DDC92104B4C}" srcOrd="2" destOrd="0" presId="urn:microsoft.com/office/officeart/2005/8/layout/orgChart1"/>
    <dgm:cxn modelId="{09D7C372-602A-4197-B914-B4861076D375}" type="presParOf" srcId="{A4B354B1-B10C-446B-BFF1-AD41A71BBAEF}" destId="{C1C8339C-6073-4D8D-815E-823BF8F5185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EE05D2-81F2-45C6-844E-97F007288C1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021EF54-8CA5-4A3E-9885-22D5B202F42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Ketua Tim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DB2D7D3A-B79E-4274-9343-1231CE625FD2}" type="parTrans" cxnId="{2F19C946-8502-4076-8EEE-7198289E8B47}">
      <dgm:prSet/>
      <dgm:spPr/>
    </dgm:pt>
    <dgm:pt modelId="{EB2E843D-F5B8-4BAE-A250-09A8EE0DBB0E}" type="sibTrans" cxnId="{2F19C946-8502-4076-8EEE-7198289E8B47}">
      <dgm:prSet/>
      <dgm:spPr/>
    </dgm:pt>
    <dgm:pt modelId="{5C5BE0BA-1E50-4178-9CCD-211CF9D8360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Menejemen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EEAC168-8223-43E0-8A09-329F312897C5}" type="parTrans" cxnId="{B2450C64-378C-4F22-9F85-074104375AE1}">
      <dgm:prSet/>
      <dgm:spPr/>
    </dgm:pt>
    <dgm:pt modelId="{CAE3D70F-1330-4AE2-B7D9-17884ABEEDE0}" type="sibTrans" cxnId="{B2450C64-378C-4F22-9F85-074104375AE1}">
      <dgm:prSet/>
      <dgm:spPr/>
    </dgm:pt>
    <dgm:pt modelId="{39A70F1B-21BE-4872-AD7C-FE5106742F0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Koordinator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Paramedis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E8B4274-2FFE-4AC2-A800-54BE954B0F91}" type="parTrans" cxnId="{F21818C4-3117-4CEB-9349-D4DB0DB2E4DD}">
      <dgm:prSet/>
      <dgm:spPr/>
    </dgm:pt>
    <dgm:pt modelId="{CC72090C-1B5C-42B2-8D9E-3A4ACD1486EF}" type="sibTrans" cxnId="{F21818C4-3117-4CEB-9349-D4DB0DB2E4DD}">
      <dgm:prSet/>
      <dgm:spPr/>
    </dgm:pt>
    <dgm:pt modelId="{2B130C94-2442-4B96-92DF-97B63FE19B1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Koordinator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Medis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EF08F23-8D9D-4A15-937F-9F3275790A68}" type="parTrans" cxnId="{2D355591-8E5F-432A-A4AA-85493D4EC6AF}">
      <dgm:prSet/>
      <dgm:spPr/>
    </dgm:pt>
    <dgm:pt modelId="{27A892FC-04AE-4A81-8F9C-3E9C8CBB7B4A}" type="sibTrans" cxnId="{2D355591-8E5F-432A-A4AA-85493D4EC6AF}">
      <dgm:prSet/>
      <dgm:spPr/>
    </dgm:pt>
    <dgm:pt modelId="{829D820D-D648-48CC-BD31-7108D01F6251}" type="pres">
      <dgm:prSet presAssocID="{F9EE05D2-81F2-45C6-844E-97F007288C1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A0013A9-A1A8-4752-A838-82E5691BD393}" type="pres">
      <dgm:prSet presAssocID="{5021EF54-8CA5-4A3E-9885-22D5B202F422}" presName="hierRoot1" presStyleCnt="0">
        <dgm:presLayoutVars>
          <dgm:hierBranch/>
        </dgm:presLayoutVars>
      </dgm:prSet>
      <dgm:spPr/>
    </dgm:pt>
    <dgm:pt modelId="{AAB3AA64-C72D-43FF-9A6C-E2385AD9478E}" type="pres">
      <dgm:prSet presAssocID="{5021EF54-8CA5-4A3E-9885-22D5B202F422}" presName="rootComposite1" presStyleCnt="0"/>
      <dgm:spPr/>
    </dgm:pt>
    <dgm:pt modelId="{8916EA66-310F-418F-850D-D64948FCD29D}" type="pres">
      <dgm:prSet presAssocID="{5021EF54-8CA5-4A3E-9885-22D5B202F422}" presName="rootText1" presStyleLbl="node0" presStyleIdx="0" presStyleCnt="1">
        <dgm:presLayoutVars>
          <dgm:chPref val="3"/>
        </dgm:presLayoutVars>
      </dgm:prSet>
      <dgm:spPr/>
    </dgm:pt>
    <dgm:pt modelId="{B2850484-98A0-43D4-8D15-00CE12D6048B}" type="pres">
      <dgm:prSet presAssocID="{5021EF54-8CA5-4A3E-9885-22D5B202F422}" presName="rootConnector1" presStyleLbl="node1" presStyleIdx="0" presStyleCnt="0"/>
      <dgm:spPr/>
    </dgm:pt>
    <dgm:pt modelId="{0DC0FDAE-F5D2-475A-A878-EE776735473F}" type="pres">
      <dgm:prSet presAssocID="{5021EF54-8CA5-4A3E-9885-22D5B202F422}" presName="hierChild2" presStyleCnt="0"/>
      <dgm:spPr/>
    </dgm:pt>
    <dgm:pt modelId="{0FA3490A-BECF-40D7-9844-2BF501A42E30}" type="pres">
      <dgm:prSet presAssocID="{BEEAC168-8223-43E0-8A09-329F312897C5}" presName="Name35" presStyleLbl="parChTrans1D2" presStyleIdx="0" presStyleCnt="3"/>
      <dgm:spPr/>
    </dgm:pt>
    <dgm:pt modelId="{1DFAB7E6-6C5C-40CF-AF8E-90263C266BAD}" type="pres">
      <dgm:prSet presAssocID="{5C5BE0BA-1E50-4178-9CCD-211CF9D83609}" presName="hierRoot2" presStyleCnt="0">
        <dgm:presLayoutVars>
          <dgm:hierBranch/>
        </dgm:presLayoutVars>
      </dgm:prSet>
      <dgm:spPr/>
    </dgm:pt>
    <dgm:pt modelId="{4B01C140-81DD-4239-A38F-79CE06504799}" type="pres">
      <dgm:prSet presAssocID="{5C5BE0BA-1E50-4178-9CCD-211CF9D83609}" presName="rootComposite" presStyleCnt="0"/>
      <dgm:spPr/>
    </dgm:pt>
    <dgm:pt modelId="{FE9F8F54-5FBC-4A0A-866C-42D51C95E033}" type="pres">
      <dgm:prSet presAssocID="{5C5BE0BA-1E50-4178-9CCD-211CF9D83609}" presName="rootText" presStyleLbl="node2" presStyleIdx="0" presStyleCnt="3">
        <dgm:presLayoutVars>
          <dgm:chPref val="3"/>
        </dgm:presLayoutVars>
      </dgm:prSet>
      <dgm:spPr/>
    </dgm:pt>
    <dgm:pt modelId="{C6A3E854-5122-4056-94D7-CD09B33F1F06}" type="pres">
      <dgm:prSet presAssocID="{5C5BE0BA-1E50-4178-9CCD-211CF9D83609}" presName="rootConnector" presStyleLbl="node2" presStyleIdx="0" presStyleCnt="3"/>
      <dgm:spPr/>
    </dgm:pt>
    <dgm:pt modelId="{117E0A5C-2EBA-40DA-BB3F-0BCADA1BE7D5}" type="pres">
      <dgm:prSet presAssocID="{5C5BE0BA-1E50-4178-9CCD-211CF9D83609}" presName="hierChild4" presStyleCnt="0"/>
      <dgm:spPr/>
    </dgm:pt>
    <dgm:pt modelId="{B0B72802-97E8-43BF-9512-B462C2836134}" type="pres">
      <dgm:prSet presAssocID="{5C5BE0BA-1E50-4178-9CCD-211CF9D83609}" presName="hierChild5" presStyleCnt="0"/>
      <dgm:spPr/>
    </dgm:pt>
    <dgm:pt modelId="{2EEF467B-9E1B-47ED-82EA-E2E0EEE46C06}" type="pres">
      <dgm:prSet presAssocID="{FE8B4274-2FFE-4AC2-A800-54BE954B0F91}" presName="Name35" presStyleLbl="parChTrans1D2" presStyleIdx="1" presStyleCnt="3"/>
      <dgm:spPr/>
    </dgm:pt>
    <dgm:pt modelId="{FC2726AC-C014-4273-9A97-E38155171044}" type="pres">
      <dgm:prSet presAssocID="{39A70F1B-21BE-4872-AD7C-FE5106742F02}" presName="hierRoot2" presStyleCnt="0">
        <dgm:presLayoutVars>
          <dgm:hierBranch/>
        </dgm:presLayoutVars>
      </dgm:prSet>
      <dgm:spPr/>
    </dgm:pt>
    <dgm:pt modelId="{27EC0BFF-BC71-4E70-B83D-4755396C9859}" type="pres">
      <dgm:prSet presAssocID="{39A70F1B-21BE-4872-AD7C-FE5106742F02}" presName="rootComposite" presStyleCnt="0"/>
      <dgm:spPr/>
    </dgm:pt>
    <dgm:pt modelId="{D57F1C54-FF1D-4ECD-B390-D6502746FF6E}" type="pres">
      <dgm:prSet presAssocID="{39A70F1B-21BE-4872-AD7C-FE5106742F02}" presName="rootText" presStyleLbl="node2" presStyleIdx="1" presStyleCnt="3">
        <dgm:presLayoutVars>
          <dgm:chPref val="3"/>
        </dgm:presLayoutVars>
      </dgm:prSet>
      <dgm:spPr/>
    </dgm:pt>
    <dgm:pt modelId="{9AE6D7BE-7C75-4734-9FCF-1EB0735A4C95}" type="pres">
      <dgm:prSet presAssocID="{39A70F1B-21BE-4872-AD7C-FE5106742F02}" presName="rootConnector" presStyleLbl="node2" presStyleIdx="1" presStyleCnt="3"/>
      <dgm:spPr/>
    </dgm:pt>
    <dgm:pt modelId="{847F9C89-367C-4022-AB63-98E5FFCEE42D}" type="pres">
      <dgm:prSet presAssocID="{39A70F1B-21BE-4872-AD7C-FE5106742F02}" presName="hierChild4" presStyleCnt="0"/>
      <dgm:spPr/>
    </dgm:pt>
    <dgm:pt modelId="{81543549-A313-45EF-9569-14F4FAF7412F}" type="pres">
      <dgm:prSet presAssocID="{39A70F1B-21BE-4872-AD7C-FE5106742F02}" presName="hierChild5" presStyleCnt="0"/>
      <dgm:spPr/>
    </dgm:pt>
    <dgm:pt modelId="{FEDEE83B-B615-4DB3-B7A1-8981DF2EC791}" type="pres">
      <dgm:prSet presAssocID="{0EF08F23-8D9D-4A15-937F-9F3275790A68}" presName="Name35" presStyleLbl="parChTrans1D2" presStyleIdx="2" presStyleCnt="3"/>
      <dgm:spPr/>
    </dgm:pt>
    <dgm:pt modelId="{D5F09E22-2320-46B0-AADC-7472DAD583B3}" type="pres">
      <dgm:prSet presAssocID="{2B130C94-2442-4B96-92DF-97B63FE19B14}" presName="hierRoot2" presStyleCnt="0">
        <dgm:presLayoutVars>
          <dgm:hierBranch/>
        </dgm:presLayoutVars>
      </dgm:prSet>
      <dgm:spPr/>
    </dgm:pt>
    <dgm:pt modelId="{4E94BBF7-CF48-48BA-8C85-42D9200D1011}" type="pres">
      <dgm:prSet presAssocID="{2B130C94-2442-4B96-92DF-97B63FE19B14}" presName="rootComposite" presStyleCnt="0"/>
      <dgm:spPr/>
    </dgm:pt>
    <dgm:pt modelId="{B9AE9C34-7BCD-4297-8279-71B146A4A2C1}" type="pres">
      <dgm:prSet presAssocID="{2B130C94-2442-4B96-92DF-97B63FE19B14}" presName="rootText" presStyleLbl="node2" presStyleIdx="2" presStyleCnt="3">
        <dgm:presLayoutVars>
          <dgm:chPref val="3"/>
        </dgm:presLayoutVars>
      </dgm:prSet>
      <dgm:spPr/>
    </dgm:pt>
    <dgm:pt modelId="{13447816-4ACF-4257-99AD-E25B300D2EC5}" type="pres">
      <dgm:prSet presAssocID="{2B130C94-2442-4B96-92DF-97B63FE19B14}" presName="rootConnector" presStyleLbl="node2" presStyleIdx="2" presStyleCnt="3"/>
      <dgm:spPr/>
    </dgm:pt>
    <dgm:pt modelId="{CF8A1D34-91FD-4950-8415-BC443206FD5D}" type="pres">
      <dgm:prSet presAssocID="{2B130C94-2442-4B96-92DF-97B63FE19B14}" presName="hierChild4" presStyleCnt="0"/>
      <dgm:spPr/>
    </dgm:pt>
    <dgm:pt modelId="{DEEE0DF0-9A74-4D33-A8F3-418C902276EC}" type="pres">
      <dgm:prSet presAssocID="{2B130C94-2442-4B96-92DF-97B63FE19B14}" presName="hierChild5" presStyleCnt="0"/>
      <dgm:spPr/>
    </dgm:pt>
    <dgm:pt modelId="{C3B8EB99-F108-4D33-B5C3-B4BDB9231CE5}" type="pres">
      <dgm:prSet presAssocID="{5021EF54-8CA5-4A3E-9885-22D5B202F422}" presName="hierChild3" presStyleCnt="0"/>
      <dgm:spPr/>
    </dgm:pt>
  </dgm:ptLst>
  <dgm:cxnLst>
    <dgm:cxn modelId="{B2450C64-378C-4F22-9F85-074104375AE1}" srcId="{5021EF54-8CA5-4A3E-9885-22D5B202F422}" destId="{5C5BE0BA-1E50-4178-9CCD-211CF9D83609}" srcOrd="0" destOrd="0" parTransId="{BEEAC168-8223-43E0-8A09-329F312897C5}" sibTransId="{CAE3D70F-1330-4AE2-B7D9-17884ABEEDE0}"/>
    <dgm:cxn modelId="{BE79CBC2-5C3A-4BA7-B813-885CA309DB93}" type="presOf" srcId="{5021EF54-8CA5-4A3E-9885-22D5B202F422}" destId="{B2850484-98A0-43D4-8D15-00CE12D6048B}" srcOrd="1" destOrd="0" presId="urn:microsoft.com/office/officeart/2005/8/layout/orgChart1"/>
    <dgm:cxn modelId="{F21818C4-3117-4CEB-9349-D4DB0DB2E4DD}" srcId="{5021EF54-8CA5-4A3E-9885-22D5B202F422}" destId="{39A70F1B-21BE-4872-AD7C-FE5106742F02}" srcOrd="1" destOrd="0" parTransId="{FE8B4274-2FFE-4AC2-A800-54BE954B0F91}" sibTransId="{CC72090C-1B5C-42B2-8D9E-3A4ACD1486EF}"/>
    <dgm:cxn modelId="{4B35B617-7946-4060-9990-F468DC839D9E}" type="presOf" srcId="{39A70F1B-21BE-4872-AD7C-FE5106742F02}" destId="{D57F1C54-FF1D-4ECD-B390-D6502746FF6E}" srcOrd="0" destOrd="0" presId="urn:microsoft.com/office/officeart/2005/8/layout/orgChart1"/>
    <dgm:cxn modelId="{DC3221A3-1CD3-4548-AD07-98892FFCD399}" type="presOf" srcId="{39A70F1B-21BE-4872-AD7C-FE5106742F02}" destId="{9AE6D7BE-7C75-4734-9FCF-1EB0735A4C95}" srcOrd="1" destOrd="0" presId="urn:microsoft.com/office/officeart/2005/8/layout/orgChart1"/>
    <dgm:cxn modelId="{2F19C946-8502-4076-8EEE-7198289E8B47}" srcId="{F9EE05D2-81F2-45C6-844E-97F007288C1A}" destId="{5021EF54-8CA5-4A3E-9885-22D5B202F422}" srcOrd="0" destOrd="0" parTransId="{DB2D7D3A-B79E-4274-9343-1231CE625FD2}" sibTransId="{EB2E843D-F5B8-4BAE-A250-09A8EE0DBB0E}"/>
    <dgm:cxn modelId="{E71509E0-71EE-42FA-8D63-2C5730A83E4A}" type="presOf" srcId="{FE8B4274-2FFE-4AC2-A800-54BE954B0F91}" destId="{2EEF467B-9E1B-47ED-82EA-E2E0EEE46C06}" srcOrd="0" destOrd="0" presId="urn:microsoft.com/office/officeart/2005/8/layout/orgChart1"/>
    <dgm:cxn modelId="{DC53D6F5-1D4A-4F5D-BDE4-A8B0ABDAFA31}" type="presOf" srcId="{BEEAC168-8223-43E0-8A09-329F312897C5}" destId="{0FA3490A-BECF-40D7-9844-2BF501A42E30}" srcOrd="0" destOrd="0" presId="urn:microsoft.com/office/officeart/2005/8/layout/orgChart1"/>
    <dgm:cxn modelId="{99A1B309-A4A2-48C9-93A4-8FACE7FA61B2}" type="presOf" srcId="{5C5BE0BA-1E50-4178-9CCD-211CF9D83609}" destId="{FE9F8F54-5FBC-4A0A-866C-42D51C95E033}" srcOrd="0" destOrd="0" presId="urn:microsoft.com/office/officeart/2005/8/layout/orgChart1"/>
    <dgm:cxn modelId="{B061C249-F5AD-488C-8AC1-644349ADC7CC}" type="presOf" srcId="{F9EE05D2-81F2-45C6-844E-97F007288C1A}" destId="{829D820D-D648-48CC-BD31-7108D01F6251}" srcOrd="0" destOrd="0" presId="urn:microsoft.com/office/officeart/2005/8/layout/orgChart1"/>
    <dgm:cxn modelId="{CDA5575C-4FAD-4700-A889-37A9A21A658D}" type="presOf" srcId="{0EF08F23-8D9D-4A15-937F-9F3275790A68}" destId="{FEDEE83B-B615-4DB3-B7A1-8981DF2EC791}" srcOrd="0" destOrd="0" presId="urn:microsoft.com/office/officeart/2005/8/layout/orgChart1"/>
    <dgm:cxn modelId="{0E18A478-C623-4806-937D-772B10A6E6F8}" type="presOf" srcId="{2B130C94-2442-4B96-92DF-97B63FE19B14}" destId="{B9AE9C34-7BCD-4297-8279-71B146A4A2C1}" srcOrd="0" destOrd="0" presId="urn:microsoft.com/office/officeart/2005/8/layout/orgChart1"/>
    <dgm:cxn modelId="{6E547F0C-9BF3-4642-8306-42EF17209E61}" type="presOf" srcId="{2B130C94-2442-4B96-92DF-97B63FE19B14}" destId="{13447816-4ACF-4257-99AD-E25B300D2EC5}" srcOrd="1" destOrd="0" presId="urn:microsoft.com/office/officeart/2005/8/layout/orgChart1"/>
    <dgm:cxn modelId="{2D355591-8E5F-432A-A4AA-85493D4EC6AF}" srcId="{5021EF54-8CA5-4A3E-9885-22D5B202F422}" destId="{2B130C94-2442-4B96-92DF-97B63FE19B14}" srcOrd="2" destOrd="0" parTransId="{0EF08F23-8D9D-4A15-937F-9F3275790A68}" sibTransId="{27A892FC-04AE-4A81-8F9C-3E9C8CBB7B4A}"/>
    <dgm:cxn modelId="{81B2A6DD-8EC5-4485-9222-4007FEE0229F}" type="presOf" srcId="{5C5BE0BA-1E50-4178-9CCD-211CF9D83609}" destId="{C6A3E854-5122-4056-94D7-CD09B33F1F06}" srcOrd="1" destOrd="0" presId="urn:microsoft.com/office/officeart/2005/8/layout/orgChart1"/>
    <dgm:cxn modelId="{E92B2AA2-A83B-4839-96AA-23797E385941}" type="presOf" srcId="{5021EF54-8CA5-4A3E-9885-22D5B202F422}" destId="{8916EA66-310F-418F-850D-D64948FCD29D}" srcOrd="0" destOrd="0" presId="urn:microsoft.com/office/officeart/2005/8/layout/orgChart1"/>
    <dgm:cxn modelId="{23C741B3-6A4C-4E12-BB75-BC1E967A0D0C}" type="presParOf" srcId="{829D820D-D648-48CC-BD31-7108D01F6251}" destId="{FA0013A9-A1A8-4752-A838-82E5691BD393}" srcOrd="0" destOrd="0" presId="urn:microsoft.com/office/officeart/2005/8/layout/orgChart1"/>
    <dgm:cxn modelId="{2E6B7BC8-2750-4974-9359-3B354358ED79}" type="presParOf" srcId="{FA0013A9-A1A8-4752-A838-82E5691BD393}" destId="{AAB3AA64-C72D-43FF-9A6C-E2385AD9478E}" srcOrd="0" destOrd="0" presId="urn:microsoft.com/office/officeart/2005/8/layout/orgChart1"/>
    <dgm:cxn modelId="{C7121E67-31D8-4FCA-A624-ED2DF554BA02}" type="presParOf" srcId="{AAB3AA64-C72D-43FF-9A6C-E2385AD9478E}" destId="{8916EA66-310F-418F-850D-D64948FCD29D}" srcOrd="0" destOrd="0" presId="urn:microsoft.com/office/officeart/2005/8/layout/orgChart1"/>
    <dgm:cxn modelId="{408DDD0A-0BD2-458E-8693-E6C4D5A8D666}" type="presParOf" srcId="{AAB3AA64-C72D-43FF-9A6C-E2385AD9478E}" destId="{B2850484-98A0-43D4-8D15-00CE12D6048B}" srcOrd="1" destOrd="0" presId="urn:microsoft.com/office/officeart/2005/8/layout/orgChart1"/>
    <dgm:cxn modelId="{9677BE06-2027-46C6-A880-D8D52F88714E}" type="presParOf" srcId="{FA0013A9-A1A8-4752-A838-82E5691BD393}" destId="{0DC0FDAE-F5D2-475A-A878-EE776735473F}" srcOrd="1" destOrd="0" presId="urn:microsoft.com/office/officeart/2005/8/layout/orgChart1"/>
    <dgm:cxn modelId="{C20A9F92-487C-412A-A11E-0CB8D023BC50}" type="presParOf" srcId="{0DC0FDAE-F5D2-475A-A878-EE776735473F}" destId="{0FA3490A-BECF-40D7-9844-2BF501A42E30}" srcOrd="0" destOrd="0" presId="urn:microsoft.com/office/officeart/2005/8/layout/orgChart1"/>
    <dgm:cxn modelId="{E27AA4AB-9C5B-4D71-AA7C-7C3F2BFA3295}" type="presParOf" srcId="{0DC0FDAE-F5D2-475A-A878-EE776735473F}" destId="{1DFAB7E6-6C5C-40CF-AF8E-90263C266BAD}" srcOrd="1" destOrd="0" presId="urn:microsoft.com/office/officeart/2005/8/layout/orgChart1"/>
    <dgm:cxn modelId="{B0069715-6696-431A-83C4-18E4C9B2B6B9}" type="presParOf" srcId="{1DFAB7E6-6C5C-40CF-AF8E-90263C266BAD}" destId="{4B01C140-81DD-4239-A38F-79CE06504799}" srcOrd="0" destOrd="0" presId="urn:microsoft.com/office/officeart/2005/8/layout/orgChart1"/>
    <dgm:cxn modelId="{D8BA4673-529E-4A63-BC6E-3D2E651DFBAE}" type="presParOf" srcId="{4B01C140-81DD-4239-A38F-79CE06504799}" destId="{FE9F8F54-5FBC-4A0A-866C-42D51C95E033}" srcOrd="0" destOrd="0" presId="urn:microsoft.com/office/officeart/2005/8/layout/orgChart1"/>
    <dgm:cxn modelId="{A38983B7-1551-41FF-B7FF-B45F93135F4D}" type="presParOf" srcId="{4B01C140-81DD-4239-A38F-79CE06504799}" destId="{C6A3E854-5122-4056-94D7-CD09B33F1F06}" srcOrd="1" destOrd="0" presId="urn:microsoft.com/office/officeart/2005/8/layout/orgChart1"/>
    <dgm:cxn modelId="{470C0100-A132-4F86-89F8-987CAD45901C}" type="presParOf" srcId="{1DFAB7E6-6C5C-40CF-AF8E-90263C266BAD}" destId="{117E0A5C-2EBA-40DA-BB3F-0BCADA1BE7D5}" srcOrd="1" destOrd="0" presId="urn:microsoft.com/office/officeart/2005/8/layout/orgChart1"/>
    <dgm:cxn modelId="{F03820E3-2F4B-49A0-A60B-AF1EBEE5EE00}" type="presParOf" srcId="{1DFAB7E6-6C5C-40CF-AF8E-90263C266BAD}" destId="{B0B72802-97E8-43BF-9512-B462C2836134}" srcOrd="2" destOrd="0" presId="urn:microsoft.com/office/officeart/2005/8/layout/orgChart1"/>
    <dgm:cxn modelId="{0C098D7F-4F82-4796-A9C0-406A68D4EA91}" type="presParOf" srcId="{0DC0FDAE-F5D2-475A-A878-EE776735473F}" destId="{2EEF467B-9E1B-47ED-82EA-E2E0EEE46C06}" srcOrd="2" destOrd="0" presId="urn:microsoft.com/office/officeart/2005/8/layout/orgChart1"/>
    <dgm:cxn modelId="{FEAB422D-9020-457F-BB1C-E5DFFDB73634}" type="presParOf" srcId="{0DC0FDAE-F5D2-475A-A878-EE776735473F}" destId="{FC2726AC-C014-4273-9A97-E38155171044}" srcOrd="3" destOrd="0" presId="urn:microsoft.com/office/officeart/2005/8/layout/orgChart1"/>
    <dgm:cxn modelId="{7B286CA8-A0F1-4561-9D5D-0EE567708936}" type="presParOf" srcId="{FC2726AC-C014-4273-9A97-E38155171044}" destId="{27EC0BFF-BC71-4E70-B83D-4755396C9859}" srcOrd="0" destOrd="0" presId="urn:microsoft.com/office/officeart/2005/8/layout/orgChart1"/>
    <dgm:cxn modelId="{C7F8D095-4537-4C1E-BD62-494166BA84C6}" type="presParOf" srcId="{27EC0BFF-BC71-4E70-B83D-4755396C9859}" destId="{D57F1C54-FF1D-4ECD-B390-D6502746FF6E}" srcOrd="0" destOrd="0" presId="urn:microsoft.com/office/officeart/2005/8/layout/orgChart1"/>
    <dgm:cxn modelId="{8E273435-23CB-47CE-973E-B7D7D031AE60}" type="presParOf" srcId="{27EC0BFF-BC71-4E70-B83D-4755396C9859}" destId="{9AE6D7BE-7C75-4734-9FCF-1EB0735A4C95}" srcOrd="1" destOrd="0" presId="urn:microsoft.com/office/officeart/2005/8/layout/orgChart1"/>
    <dgm:cxn modelId="{75D4AD06-74B3-4E9C-A4BD-4C7B2C996F82}" type="presParOf" srcId="{FC2726AC-C014-4273-9A97-E38155171044}" destId="{847F9C89-367C-4022-AB63-98E5FFCEE42D}" srcOrd="1" destOrd="0" presId="urn:microsoft.com/office/officeart/2005/8/layout/orgChart1"/>
    <dgm:cxn modelId="{2D7A6D71-A31D-40E9-890A-F091C79B6006}" type="presParOf" srcId="{FC2726AC-C014-4273-9A97-E38155171044}" destId="{81543549-A313-45EF-9569-14F4FAF7412F}" srcOrd="2" destOrd="0" presId="urn:microsoft.com/office/officeart/2005/8/layout/orgChart1"/>
    <dgm:cxn modelId="{8B858421-9EE8-4CE9-88B3-1FE8F68C2E52}" type="presParOf" srcId="{0DC0FDAE-F5D2-475A-A878-EE776735473F}" destId="{FEDEE83B-B615-4DB3-B7A1-8981DF2EC791}" srcOrd="4" destOrd="0" presId="urn:microsoft.com/office/officeart/2005/8/layout/orgChart1"/>
    <dgm:cxn modelId="{6C7882B5-036B-4A55-B4C9-FC8112C55F7D}" type="presParOf" srcId="{0DC0FDAE-F5D2-475A-A878-EE776735473F}" destId="{D5F09E22-2320-46B0-AADC-7472DAD583B3}" srcOrd="5" destOrd="0" presId="urn:microsoft.com/office/officeart/2005/8/layout/orgChart1"/>
    <dgm:cxn modelId="{011AD8BD-5899-48CC-B9BB-A768CDFFC203}" type="presParOf" srcId="{D5F09E22-2320-46B0-AADC-7472DAD583B3}" destId="{4E94BBF7-CF48-48BA-8C85-42D9200D1011}" srcOrd="0" destOrd="0" presId="urn:microsoft.com/office/officeart/2005/8/layout/orgChart1"/>
    <dgm:cxn modelId="{E0506946-25D5-41EA-81F1-5BFF43577EE5}" type="presParOf" srcId="{4E94BBF7-CF48-48BA-8C85-42D9200D1011}" destId="{B9AE9C34-7BCD-4297-8279-71B146A4A2C1}" srcOrd="0" destOrd="0" presId="urn:microsoft.com/office/officeart/2005/8/layout/orgChart1"/>
    <dgm:cxn modelId="{4B8CD427-A753-4E12-ABD5-7E1701B8F06C}" type="presParOf" srcId="{4E94BBF7-CF48-48BA-8C85-42D9200D1011}" destId="{13447816-4ACF-4257-99AD-E25B300D2EC5}" srcOrd="1" destOrd="0" presId="urn:microsoft.com/office/officeart/2005/8/layout/orgChart1"/>
    <dgm:cxn modelId="{E36EEB0B-CE2F-434A-81A5-7EAA40376C66}" type="presParOf" srcId="{D5F09E22-2320-46B0-AADC-7472DAD583B3}" destId="{CF8A1D34-91FD-4950-8415-BC443206FD5D}" srcOrd="1" destOrd="0" presId="urn:microsoft.com/office/officeart/2005/8/layout/orgChart1"/>
    <dgm:cxn modelId="{F4762650-FA26-4DD5-A53C-39CE0BC7DE4B}" type="presParOf" srcId="{D5F09E22-2320-46B0-AADC-7472DAD583B3}" destId="{DEEE0DF0-9A74-4D33-A8F3-418C902276EC}" srcOrd="2" destOrd="0" presId="urn:microsoft.com/office/officeart/2005/8/layout/orgChart1"/>
    <dgm:cxn modelId="{42492A14-513C-4683-9909-64E5A61C3EC8}" type="presParOf" srcId="{FA0013A9-A1A8-4752-A838-82E5691BD393}" destId="{C3B8EB99-F108-4D33-B5C3-B4BDB9231CE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B35767-B602-409C-91E0-CA886DD253F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03CA7A4-0338-48FD-AE18-B05C028BA38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Ka UGD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 Dokter Jaga Bedah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90F24894-6AD9-4962-B3CB-AACDF1C6C438}" type="parTrans" cxnId="{DC548654-8B79-4E28-8AE6-C8702DE1723E}">
      <dgm:prSet/>
      <dgm:spPr/>
    </dgm:pt>
    <dgm:pt modelId="{BC6BD6E1-753C-40E2-A049-DCB5209A567C}" type="sibTrans" cxnId="{DC548654-8B79-4E28-8AE6-C8702DE1723E}">
      <dgm:prSet/>
      <dgm:spPr/>
    </dgm:pt>
    <dgm:pt modelId="{B68349DE-D1C0-4EB2-9C6C-025CC063D0A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KaBid Pelayanan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 Case Manager )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83371A8-B3B6-4367-AFB3-A31A277F76ED}" type="parTrans" cxnId="{CF3B9284-6CC9-4B84-92F4-C321A8DED30C}">
      <dgm:prSet/>
      <dgm:spPr/>
    </dgm:pt>
    <dgm:pt modelId="{9F211889-FB77-4CEE-9E43-B8D54DC3CCA4}" type="sibTrans" cxnId="{CF3B9284-6CC9-4B84-92F4-C321A8DED30C}">
      <dgm:prSet/>
      <dgm:spPr/>
    </dgm:pt>
    <dgm:pt modelId="{3AAE7068-65CA-4B18-9488-4E5B0F21138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Logistik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6C34A01-2E5E-4A07-8DE6-DBCE79BB8600}" type="parTrans" cxnId="{BA5397D3-8E3A-4E0B-9204-8082C29F45EF}">
      <dgm:prSet/>
      <dgm:spPr/>
    </dgm:pt>
    <dgm:pt modelId="{EFDC8BAA-2C2D-491F-81E9-80B8E891C8B0}" type="sibTrans" cxnId="{BA5397D3-8E3A-4E0B-9204-8082C29F45EF}">
      <dgm:prSet/>
      <dgm:spPr/>
    </dgm:pt>
    <dgm:pt modelId="{54B2230D-130A-48FB-8D7B-2DD4CDF3C6E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Tehnik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CA95DE58-710B-4F79-9CFA-DAEB6EB65176}" type="parTrans" cxnId="{C0BC9717-2238-4448-8265-DDDB34B99F12}">
      <dgm:prSet/>
      <dgm:spPr/>
    </dgm:pt>
    <dgm:pt modelId="{320CE0DB-1933-4E4F-99CA-069D60698575}" type="sibTrans" cxnId="{C0BC9717-2238-4448-8265-DDDB34B99F12}">
      <dgm:prSet/>
      <dgm:spPr/>
    </dgm:pt>
    <dgm:pt modelId="{11B686A9-2942-4E7C-B136-90186493260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KaBid Perawatan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 KaRu UGD )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1378FCF-0156-425C-8BF8-EF40D7C5AD7F}" type="parTrans" cxnId="{F866BF88-D713-4E91-BDB7-D7E012F767E1}">
      <dgm:prSet/>
      <dgm:spPr/>
    </dgm:pt>
    <dgm:pt modelId="{0034263F-6814-4908-B85E-4B0CAB19CECB}" type="sibTrans" cxnId="{F866BF88-D713-4E91-BDB7-D7E012F767E1}">
      <dgm:prSet/>
      <dgm:spPr/>
    </dgm:pt>
    <dgm:pt modelId="{9643C443-7D83-4103-8DDC-9289C1F7D7C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Perawat ICU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E880C1C-986B-437F-B367-E1E703BEE79F}" type="parTrans" cxnId="{12152851-4DCE-4CA9-8EEC-C5D71D591C20}">
      <dgm:prSet/>
      <dgm:spPr/>
    </dgm:pt>
    <dgm:pt modelId="{492D7C19-C135-4D34-BD35-0D1764009099}" type="sibTrans" cxnId="{12152851-4DCE-4CA9-8EEC-C5D71D591C20}">
      <dgm:prSet/>
      <dgm:spPr/>
    </dgm:pt>
    <dgm:pt modelId="{09DE0CF8-8D73-43FE-9595-35CC8E614A3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Perawat OK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8B9F2DE3-21D8-4767-9C68-665AEF1FEB93}" type="parTrans" cxnId="{E28FE906-1D14-4C07-BF6D-95B9F16CA56F}">
      <dgm:prSet/>
      <dgm:spPr/>
    </dgm:pt>
    <dgm:pt modelId="{97E703BC-3F46-4E7F-BDE0-247C0ECFAAE4}" type="sibTrans" cxnId="{E28FE906-1D14-4C07-BF6D-95B9F16CA56F}">
      <dgm:prSet/>
      <dgm:spPr/>
    </dgm:pt>
    <dgm:pt modelId="{131C2B46-8CEA-43CD-B22E-71614AC9AF0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KaBid YanMed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 Dokter Jaga UGD )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C0D233ED-DED5-47F9-AA21-FBCE5EF5300B}" type="parTrans" cxnId="{4508B26C-62C2-414E-B9B9-915592F7A22C}">
      <dgm:prSet/>
      <dgm:spPr/>
    </dgm:pt>
    <dgm:pt modelId="{BA11CC6E-C836-49B5-AEDA-3BEA49FA70E4}" type="sibTrans" cxnId="{4508B26C-62C2-414E-B9B9-915592F7A22C}">
      <dgm:prSet/>
      <dgm:spPr/>
    </dgm:pt>
    <dgm:pt modelId="{223A0584-D160-4342-99ED-B84EAC39FD3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Bedah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A01EE9CE-2563-480B-B404-D2806E75786A}" type="parTrans" cxnId="{5D4B5B53-681A-4686-B849-337A70F0BAE3}">
      <dgm:prSet/>
      <dgm:spPr/>
    </dgm:pt>
    <dgm:pt modelId="{AA62964D-A2C6-4B45-AD09-E99DAAB62780}" type="sibTrans" cxnId="{5D4B5B53-681A-4686-B849-337A70F0BAE3}">
      <dgm:prSet/>
      <dgm:spPr/>
    </dgm:pt>
    <dgm:pt modelId="{868AEC14-7080-4943-B4D1-33538D8D5D4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Anestesib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791ED7F-7D05-44CD-8BEA-D4F3981F4062}" type="parTrans" cxnId="{0FA33B42-022C-4861-A2F1-E4D05DE1A5EE}">
      <dgm:prSet/>
      <dgm:spPr/>
    </dgm:pt>
    <dgm:pt modelId="{423F6D1A-8522-4BF9-A670-68C0FB4739B5}" type="sibTrans" cxnId="{0FA33B42-022C-4861-A2F1-E4D05DE1A5EE}">
      <dgm:prSet/>
      <dgm:spPr/>
    </dgm:pt>
    <dgm:pt modelId="{CF723958-02E4-4475-AFE8-60E9A68B393E}" type="pres">
      <dgm:prSet presAssocID="{A9B35767-B602-409C-91E0-CA886DD253F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65E43D-500A-44E3-AA44-CB791F9E05F3}" type="pres">
      <dgm:prSet presAssocID="{E03CA7A4-0338-48FD-AE18-B05C028BA389}" presName="hierRoot1" presStyleCnt="0">
        <dgm:presLayoutVars>
          <dgm:hierBranch/>
        </dgm:presLayoutVars>
      </dgm:prSet>
      <dgm:spPr/>
    </dgm:pt>
    <dgm:pt modelId="{5D6079E4-BDC2-4862-843F-CA293E3C516C}" type="pres">
      <dgm:prSet presAssocID="{E03CA7A4-0338-48FD-AE18-B05C028BA389}" presName="rootComposite1" presStyleCnt="0"/>
      <dgm:spPr/>
    </dgm:pt>
    <dgm:pt modelId="{06C2CAF4-17AA-47BF-A631-954B680BE529}" type="pres">
      <dgm:prSet presAssocID="{E03CA7A4-0338-48FD-AE18-B05C028BA389}" presName="rootText1" presStyleLbl="node0" presStyleIdx="0" presStyleCnt="1">
        <dgm:presLayoutVars>
          <dgm:chPref val="3"/>
        </dgm:presLayoutVars>
      </dgm:prSet>
      <dgm:spPr/>
    </dgm:pt>
    <dgm:pt modelId="{F3560239-583B-43C1-982F-17A44EB5C547}" type="pres">
      <dgm:prSet presAssocID="{E03CA7A4-0338-48FD-AE18-B05C028BA389}" presName="rootConnector1" presStyleLbl="node1" presStyleIdx="0" presStyleCnt="0"/>
      <dgm:spPr/>
    </dgm:pt>
    <dgm:pt modelId="{55947777-722C-49F2-9731-21ADEAFE5C91}" type="pres">
      <dgm:prSet presAssocID="{E03CA7A4-0338-48FD-AE18-B05C028BA389}" presName="hierChild2" presStyleCnt="0"/>
      <dgm:spPr/>
    </dgm:pt>
    <dgm:pt modelId="{85CB3007-A2E1-49CE-A04C-E591BD94E583}" type="pres">
      <dgm:prSet presAssocID="{583371A8-B3B6-4367-AFB3-A31A277F76ED}" presName="Name35" presStyleLbl="parChTrans1D2" presStyleIdx="0" presStyleCnt="3"/>
      <dgm:spPr/>
    </dgm:pt>
    <dgm:pt modelId="{93C4F116-6144-429A-BBBD-E27A4590FB45}" type="pres">
      <dgm:prSet presAssocID="{B68349DE-D1C0-4EB2-9C6C-025CC063D0A4}" presName="hierRoot2" presStyleCnt="0">
        <dgm:presLayoutVars>
          <dgm:hierBranch/>
        </dgm:presLayoutVars>
      </dgm:prSet>
      <dgm:spPr/>
    </dgm:pt>
    <dgm:pt modelId="{4EA32071-5188-4FA9-9AC4-0247059FD54D}" type="pres">
      <dgm:prSet presAssocID="{B68349DE-D1C0-4EB2-9C6C-025CC063D0A4}" presName="rootComposite" presStyleCnt="0"/>
      <dgm:spPr/>
    </dgm:pt>
    <dgm:pt modelId="{632A5E2A-4F10-420F-AABE-C8ED575F0E4D}" type="pres">
      <dgm:prSet presAssocID="{B68349DE-D1C0-4EB2-9C6C-025CC063D0A4}" presName="rootText" presStyleLbl="node2" presStyleIdx="0" presStyleCnt="3">
        <dgm:presLayoutVars>
          <dgm:chPref val="3"/>
        </dgm:presLayoutVars>
      </dgm:prSet>
      <dgm:spPr/>
    </dgm:pt>
    <dgm:pt modelId="{61F400DE-122C-4CBB-A510-24D8982A22CA}" type="pres">
      <dgm:prSet presAssocID="{B68349DE-D1C0-4EB2-9C6C-025CC063D0A4}" presName="rootConnector" presStyleLbl="node2" presStyleIdx="0" presStyleCnt="3"/>
      <dgm:spPr/>
    </dgm:pt>
    <dgm:pt modelId="{2FD3F309-C4BA-4EC7-B089-8CE0C762F508}" type="pres">
      <dgm:prSet presAssocID="{B68349DE-D1C0-4EB2-9C6C-025CC063D0A4}" presName="hierChild4" presStyleCnt="0"/>
      <dgm:spPr/>
    </dgm:pt>
    <dgm:pt modelId="{A389C682-3844-4013-A487-2478488A5B39}" type="pres">
      <dgm:prSet presAssocID="{56C34A01-2E5E-4A07-8DE6-DBCE79BB8600}" presName="Name35" presStyleLbl="parChTrans1D3" presStyleIdx="0" presStyleCnt="6"/>
      <dgm:spPr/>
    </dgm:pt>
    <dgm:pt modelId="{90B4BD6C-557E-4927-B9F7-242A1A3C8138}" type="pres">
      <dgm:prSet presAssocID="{3AAE7068-65CA-4B18-9488-4E5B0F211383}" presName="hierRoot2" presStyleCnt="0">
        <dgm:presLayoutVars>
          <dgm:hierBranch val="r"/>
        </dgm:presLayoutVars>
      </dgm:prSet>
      <dgm:spPr/>
    </dgm:pt>
    <dgm:pt modelId="{096AE550-A5A3-49D5-A077-465533BA7D34}" type="pres">
      <dgm:prSet presAssocID="{3AAE7068-65CA-4B18-9488-4E5B0F211383}" presName="rootComposite" presStyleCnt="0"/>
      <dgm:spPr/>
    </dgm:pt>
    <dgm:pt modelId="{763C9CF5-A672-4344-9CF4-FD86E9E015CB}" type="pres">
      <dgm:prSet presAssocID="{3AAE7068-65CA-4B18-9488-4E5B0F211383}" presName="rootText" presStyleLbl="node3" presStyleIdx="0" presStyleCnt="6">
        <dgm:presLayoutVars>
          <dgm:chPref val="3"/>
        </dgm:presLayoutVars>
      </dgm:prSet>
      <dgm:spPr/>
    </dgm:pt>
    <dgm:pt modelId="{C816B44F-8F7A-45F0-8B35-0ECF03BFFC33}" type="pres">
      <dgm:prSet presAssocID="{3AAE7068-65CA-4B18-9488-4E5B0F211383}" presName="rootConnector" presStyleLbl="node3" presStyleIdx="0" presStyleCnt="6"/>
      <dgm:spPr/>
    </dgm:pt>
    <dgm:pt modelId="{965FC4EB-D197-4F6D-BA7F-6DF66157DE45}" type="pres">
      <dgm:prSet presAssocID="{3AAE7068-65CA-4B18-9488-4E5B0F211383}" presName="hierChild4" presStyleCnt="0"/>
      <dgm:spPr/>
    </dgm:pt>
    <dgm:pt modelId="{B02B4F7C-EC35-415C-822C-05FD7A09E553}" type="pres">
      <dgm:prSet presAssocID="{3AAE7068-65CA-4B18-9488-4E5B0F211383}" presName="hierChild5" presStyleCnt="0"/>
      <dgm:spPr/>
    </dgm:pt>
    <dgm:pt modelId="{3A2C1429-192D-484B-A28A-FC96BE50D58D}" type="pres">
      <dgm:prSet presAssocID="{CA95DE58-710B-4F79-9CFA-DAEB6EB65176}" presName="Name35" presStyleLbl="parChTrans1D3" presStyleIdx="1" presStyleCnt="6"/>
      <dgm:spPr/>
    </dgm:pt>
    <dgm:pt modelId="{1EC7C33C-273E-494A-A04D-329A7C34C6C7}" type="pres">
      <dgm:prSet presAssocID="{54B2230D-130A-48FB-8D7B-2DD4CDF3C6EE}" presName="hierRoot2" presStyleCnt="0">
        <dgm:presLayoutVars>
          <dgm:hierBranch val="r"/>
        </dgm:presLayoutVars>
      </dgm:prSet>
      <dgm:spPr/>
    </dgm:pt>
    <dgm:pt modelId="{E078AB67-4C2B-414D-97A0-AB2A0E9E7F10}" type="pres">
      <dgm:prSet presAssocID="{54B2230D-130A-48FB-8D7B-2DD4CDF3C6EE}" presName="rootComposite" presStyleCnt="0"/>
      <dgm:spPr/>
    </dgm:pt>
    <dgm:pt modelId="{CACEFA24-E43B-429F-BBDE-70C07F6CA1BB}" type="pres">
      <dgm:prSet presAssocID="{54B2230D-130A-48FB-8D7B-2DD4CDF3C6EE}" presName="rootText" presStyleLbl="node3" presStyleIdx="1" presStyleCnt="6">
        <dgm:presLayoutVars>
          <dgm:chPref val="3"/>
        </dgm:presLayoutVars>
      </dgm:prSet>
      <dgm:spPr/>
    </dgm:pt>
    <dgm:pt modelId="{63E35AEF-02A0-4540-AC30-CBFCBD40D043}" type="pres">
      <dgm:prSet presAssocID="{54B2230D-130A-48FB-8D7B-2DD4CDF3C6EE}" presName="rootConnector" presStyleLbl="node3" presStyleIdx="1" presStyleCnt="6"/>
      <dgm:spPr/>
    </dgm:pt>
    <dgm:pt modelId="{D5CD014F-EC25-49CC-866C-7F02C7B80BDE}" type="pres">
      <dgm:prSet presAssocID="{54B2230D-130A-48FB-8D7B-2DD4CDF3C6EE}" presName="hierChild4" presStyleCnt="0"/>
      <dgm:spPr/>
    </dgm:pt>
    <dgm:pt modelId="{008CDADD-869D-4BBB-80F9-89C8BF7F3C6C}" type="pres">
      <dgm:prSet presAssocID="{54B2230D-130A-48FB-8D7B-2DD4CDF3C6EE}" presName="hierChild5" presStyleCnt="0"/>
      <dgm:spPr/>
    </dgm:pt>
    <dgm:pt modelId="{C179D5BC-A520-4386-8B64-0895B95471BF}" type="pres">
      <dgm:prSet presAssocID="{B68349DE-D1C0-4EB2-9C6C-025CC063D0A4}" presName="hierChild5" presStyleCnt="0"/>
      <dgm:spPr/>
    </dgm:pt>
    <dgm:pt modelId="{93C1CBFF-99AD-48C7-A293-A66E0F906D87}" type="pres">
      <dgm:prSet presAssocID="{21378FCF-0156-425C-8BF8-EF40D7C5AD7F}" presName="Name35" presStyleLbl="parChTrans1D2" presStyleIdx="1" presStyleCnt="3"/>
      <dgm:spPr/>
    </dgm:pt>
    <dgm:pt modelId="{9466BA6B-B054-467D-BA46-9FED99713533}" type="pres">
      <dgm:prSet presAssocID="{11B686A9-2942-4E7C-B136-901864932609}" presName="hierRoot2" presStyleCnt="0">
        <dgm:presLayoutVars>
          <dgm:hierBranch/>
        </dgm:presLayoutVars>
      </dgm:prSet>
      <dgm:spPr/>
    </dgm:pt>
    <dgm:pt modelId="{BF19C7BA-25E9-4F8D-AB94-AA953D1E9725}" type="pres">
      <dgm:prSet presAssocID="{11B686A9-2942-4E7C-B136-901864932609}" presName="rootComposite" presStyleCnt="0"/>
      <dgm:spPr/>
    </dgm:pt>
    <dgm:pt modelId="{807F0D35-05CF-4DB8-8714-734F06345BEE}" type="pres">
      <dgm:prSet presAssocID="{11B686A9-2942-4E7C-B136-901864932609}" presName="rootText" presStyleLbl="node2" presStyleIdx="1" presStyleCnt="3">
        <dgm:presLayoutVars>
          <dgm:chPref val="3"/>
        </dgm:presLayoutVars>
      </dgm:prSet>
      <dgm:spPr/>
    </dgm:pt>
    <dgm:pt modelId="{E17B965B-17B1-459D-9929-F251BEFE072E}" type="pres">
      <dgm:prSet presAssocID="{11B686A9-2942-4E7C-B136-901864932609}" presName="rootConnector" presStyleLbl="node2" presStyleIdx="1" presStyleCnt="3"/>
      <dgm:spPr/>
    </dgm:pt>
    <dgm:pt modelId="{FBAFC8F7-6FFF-4C75-91CA-6D7853C7D876}" type="pres">
      <dgm:prSet presAssocID="{11B686A9-2942-4E7C-B136-901864932609}" presName="hierChild4" presStyleCnt="0"/>
      <dgm:spPr/>
    </dgm:pt>
    <dgm:pt modelId="{BF9DA0DC-787D-4D63-A8DC-2E3905A5E1A5}" type="pres">
      <dgm:prSet presAssocID="{4E880C1C-986B-437F-B367-E1E703BEE79F}" presName="Name35" presStyleLbl="parChTrans1D3" presStyleIdx="2" presStyleCnt="6"/>
      <dgm:spPr/>
    </dgm:pt>
    <dgm:pt modelId="{11BC2605-3066-46E5-B4C4-A5C12A3DB33E}" type="pres">
      <dgm:prSet presAssocID="{9643C443-7D83-4103-8DDC-9289C1F7D7CE}" presName="hierRoot2" presStyleCnt="0">
        <dgm:presLayoutVars>
          <dgm:hierBranch val="r"/>
        </dgm:presLayoutVars>
      </dgm:prSet>
      <dgm:spPr/>
    </dgm:pt>
    <dgm:pt modelId="{10CD8A6D-15E2-4490-9DD6-EF5E7BE9C329}" type="pres">
      <dgm:prSet presAssocID="{9643C443-7D83-4103-8DDC-9289C1F7D7CE}" presName="rootComposite" presStyleCnt="0"/>
      <dgm:spPr/>
    </dgm:pt>
    <dgm:pt modelId="{EDFDC845-ECB9-448B-BFE0-8C08C34DA915}" type="pres">
      <dgm:prSet presAssocID="{9643C443-7D83-4103-8DDC-9289C1F7D7CE}" presName="rootText" presStyleLbl="node3" presStyleIdx="2" presStyleCnt="6">
        <dgm:presLayoutVars>
          <dgm:chPref val="3"/>
        </dgm:presLayoutVars>
      </dgm:prSet>
      <dgm:spPr/>
    </dgm:pt>
    <dgm:pt modelId="{7DBFC5C6-CB8B-41BF-9DC0-CEFAA6CF0CB1}" type="pres">
      <dgm:prSet presAssocID="{9643C443-7D83-4103-8DDC-9289C1F7D7CE}" presName="rootConnector" presStyleLbl="node3" presStyleIdx="2" presStyleCnt="6"/>
      <dgm:spPr/>
    </dgm:pt>
    <dgm:pt modelId="{D47098BE-A3D2-49AD-A8F7-4CD06A703E54}" type="pres">
      <dgm:prSet presAssocID="{9643C443-7D83-4103-8DDC-9289C1F7D7CE}" presName="hierChild4" presStyleCnt="0"/>
      <dgm:spPr/>
    </dgm:pt>
    <dgm:pt modelId="{883E3F75-5617-4244-939D-3D2D14421D14}" type="pres">
      <dgm:prSet presAssocID="{9643C443-7D83-4103-8DDC-9289C1F7D7CE}" presName="hierChild5" presStyleCnt="0"/>
      <dgm:spPr/>
    </dgm:pt>
    <dgm:pt modelId="{5C9F9A44-2BBF-4607-921C-6DFCD4FF089E}" type="pres">
      <dgm:prSet presAssocID="{8B9F2DE3-21D8-4767-9C68-665AEF1FEB93}" presName="Name35" presStyleLbl="parChTrans1D3" presStyleIdx="3" presStyleCnt="6"/>
      <dgm:spPr/>
    </dgm:pt>
    <dgm:pt modelId="{AA51908C-EA06-4B86-8559-B9C7955D1B43}" type="pres">
      <dgm:prSet presAssocID="{09DE0CF8-8D73-43FE-9595-35CC8E614A33}" presName="hierRoot2" presStyleCnt="0">
        <dgm:presLayoutVars>
          <dgm:hierBranch val="r"/>
        </dgm:presLayoutVars>
      </dgm:prSet>
      <dgm:spPr/>
    </dgm:pt>
    <dgm:pt modelId="{001FBC03-3ED5-478B-855F-2D493EB4B481}" type="pres">
      <dgm:prSet presAssocID="{09DE0CF8-8D73-43FE-9595-35CC8E614A33}" presName="rootComposite" presStyleCnt="0"/>
      <dgm:spPr/>
    </dgm:pt>
    <dgm:pt modelId="{49747556-2897-478E-B781-1CF64EE6E0C0}" type="pres">
      <dgm:prSet presAssocID="{09DE0CF8-8D73-43FE-9595-35CC8E614A33}" presName="rootText" presStyleLbl="node3" presStyleIdx="3" presStyleCnt="6">
        <dgm:presLayoutVars>
          <dgm:chPref val="3"/>
        </dgm:presLayoutVars>
      </dgm:prSet>
      <dgm:spPr/>
    </dgm:pt>
    <dgm:pt modelId="{F60B1116-BB35-4C0E-A0B7-07963D1DA01B}" type="pres">
      <dgm:prSet presAssocID="{09DE0CF8-8D73-43FE-9595-35CC8E614A33}" presName="rootConnector" presStyleLbl="node3" presStyleIdx="3" presStyleCnt="6"/>
      <dgm:spPr/>
    </dgm:pt>
    <dgm:pt modelId="{9E881C2D-C89F-408D-826E-02E5B15A66AA}" type="pres">
      <dgm:prSet presAssocID="{09DE0CF8-8D73-43FE-9595-35CC8E614A33}" presName="hierChild4" presStyleCnt="0"/>
      <dgm:spPr/>
    </dgm:pt>
    <dgm:pt modelId="{22A7A51E-4E10-47E2-ACFE-4CA9288DA280}" type="pres">
      <dgm:prSet presAssocID="{09DE0CF8-8D73-43FE-9595-35CC8E614A33}" presName="hierChild5" presStyleCnt="0"/>
      <dgm:spPr/>
    </dgm:pt>
    <dgm:pt modelId="{124E9B6D-3DD6-4379-8F14-778B673C9F1B}" type="pres">
      <dgm:prSet presAssocID="{11B686A9-2942-4E7C-B136-901864932609}" presName="hierChild5" presStyleCnt="0"/>
      <dgm:spPr/>
    </dgm:pt>
    <dgm:pt modelId="{2343FA2F-EA57-49B0-ABBC-8DFDB9449618}" type="pres">
      <dgm:prSet presAssocID="{C0D233ED-DED5-47F9-AA21-FBCE5EF5300B}" presName="Name35" presStyleLbl="parChTrans1D2" presStyleIdx="2" presStyleCnt="3"/>
      <dgm:spPr/>
    </dgm:pt>
    <dgm:pt modelId="{D1D8F28F-2192-4EA4-AC29-0E1F1F8E3801}" type="pres">
      <dgm:prSet presAssocID="{131C2B46-8CEA-43CD-B22E-71614AC9AF03}" presName="hierRoot2" presStyleCnt="0">
        <dgm:presLayoutVars>
          <dgm:hierBranch/>
        </dgm:presLayoutVars>
      </dgm:prSet>
      <dgm:spPr/>
    </dgm:pt>
    <dgm:pt modelId="{A900467D-34F6-4B45-B322-7136553D0FAF}" type="pres">
      <dgm:prSet presAssocID="{131C2B46-8CEA-43CD-B22E-71614AC9AF03}" presName="rootComposite" presStyleCnt="0"/>
      <dgm:spPr/>
    </dgm:pt>
    <dgm:pt modelId="{E4C571A2-6DF4-4DEB-AFF2-D9B8938D9471}" type="pres">
      <dgm:prSet presAssocID="{131C2B46-8CEA-43CD-B22E-71614AC9AF03}" presName="rootText" presStyleLbl="node2" presStyleIdx="2" presStyleCnt="3">
        <dgm:presLayoutVars>
          <dgm:chPref val="3"/>
        </dgm:presLayoutVars>
      </dgm:prSet>
      <dgm:spPr/>
    </dgm:pt>
    <dgm:pt modelId="{3512D688-F1B1-4A13-B21D-038F9F7CC0A2}" type="pres">
      <dgm:prSet presAssocID="{131C2B46-8CEA-43CD-B22E-71614AC9AF03}" presName="rootConnector" presStyleLbl="node2" presStyleIdx="2" presStyleCnt="3"/>
      <dgm:spPr/>
    </dgm:pt>
    <dgm:pt modelId="{A5F147D8-84BD-4FAD-8F96-4EC17D4439EA}" type="pres">
      <dgm:prSet presAssocID="{131C2B46-8CEA-43CD-B22E-71614AC9AF03}" presName="hierChild4" presStyleCnt="0"/>
      <dgm:spPr/>
    </dgm:pt>
    <dgm:pt modelId="{1D362A31-34A7-4730-868C-CFCDC9744EF9}" type="pres">
      <dgm:prSet presAssocID="{A01EE9CE-2563-480B-B404-D2806E75786A}" presName="Name35" presStyleLbl="parChTrans1D3" presStyleIdx="4" presStyleCnt="6"/>
      <dgm:spPr/>
    </dgm:pt>
    <dgm:pt modelId="{43D62303-665A-4D3D-AAB5-711308826EF0}" type="pres">
      <dgm:prSet presAssocID="{223A0584-D160-4342-99ED-B84EAC39FD37}" presName="hierRoot2" presStyleCnt="0">
        <dgm:presLayoutVars>
          <dgm:hierBranch val="r"/>
        </dgm:presLayoutVars>
      </dgm:prSet>
      <dgm:spPr/>
    </dgm:pt>
    <dgm:pt modelId="{E36E8683-9E3F-4D99-BD6D-72584557ECA9}" type="pres">
      <dgm:prSet presAssocID="{223A0584-D160-4342-99ED-B84EAC39FD37}" presName="rootComposite" presStyleCnt="0"/>
      <dgm:spPr/>
    </dgm:pt>
    <dgm:pt modelId="{88C7976F-B8D8-4CD4-9621-F7F3354930A8}" type="pres">
      <dgm:prSet presAssocID="{223A0584-D160-4342-99ED-B84EAC39FD37}" presName="rootText" presStyleLbl="node3" presStyleIdx="4" presStyleCnt="6">
        <dgm:presLayoutVars>
          <dgm:chPref val="3"/>
        </dgm:presLayoutVars>
      </dgm:prSet>
      <dgm:spPr/>
    </dgm:pt>
    <dgm:pt modelId="{AE35485F-27DF-4BF9-A033-F8947EBC16E5}" type="pres">
      <dgm:prSet presAssocID="{223A0584-D160-4342-99ED-B84EAC39FD37}" presName="rootConnector" presStyleLbl="node3" presStyleIdx="4" presStyleCnt="6"/>
      <dgm:spPr/>
    </dgm:pt>
    <dgm:pt modelId="{CD5DCE4F-F569-4D41-ACE8-0BEC8DF18335}" type="pres">
      <dgm:prSet presAssocID="{223A0584-D160-4342-99ED-B84EAC39FD37}" presName="hierChild4" presStyleCnt="0"/>
      <dgm:spPr/>
    </dgm:pt>
    <dgm:pt modelId="{2A0F5A7E-B067-476A-B7AE-3A29CFA4AEA3}" type="pres">
      <dgm:prSet presAssocID="{223A0584-D160-4342-99ED-B84EAC39FD37}" presName="hierChild5" presStyleCnt="0"/>
      <dgm:spPr/>
    </dgm:pt>
    <dgm:pt modelId="{1466161F-9874-46E7-9EEC-E980C39F116F}" type="pres">
      <dgm:prSet presAssocID="{0791ED7F-7D05-44CD-8BEA-D4F3981F4062}" presName="Name35" presStyleLbl="parChTrans1D3" presStyleIdx="5" presStyleCnt="6"/>
      <dgm:spPr/>
    </dgm:pt>
    <dgm:pt modelId="{A866A9C2-9116-4FB8-B325-0A05D0191B92}" type="pres">
      <dgm:prSet presAssocID="{868AEC14-7080-4943-B4D1-33538D8D5D4F}" presName="hierRoot2" presStyleCnt="0">
        <dgm:presLayoutVars>
          <dgm:hierBranch val="r"/>
        </dgm:presLayoutVars>
      </dgm:prSet>
      <dgm:spPr/>
    </dgm:pt>
    <dgm:pt modelId="{F952B2B5-A854-41CB-A232-C78AEC1275D3}" type="pres">
      <dgm:prSet presAssocID="{868AEC14-7080-4943-B4D1-33538D8D5D4F}" presName="rootComposite" presStyleCnt="0"/>
      <dgm:spPr/>
    </dgm:pt>
    <dgm:pt modelId="{361D9C6B-10F3-4A9E-9ABD-83E2DAB1834D}" type="pres">
      <dgm:prSet presAssocID="{868AEC14-7080-4943-B4D1-33538D8D5D4F}" presName="rootText" presStyleLbl="node3" presStyleIdx="5" presStyleCnt="6">
        <dgm:presLayoutVars>
          <dgm:chPref val="3"/>
        </dgm:presLayoutVars>
      </dgm:prSet>
      <dgm:spPr/>
    </dgm:pt>
    <dgm:pt modelId="{3CCA7D0F-3974-4B49-AAE2-4316EAADCF5F}" type="pres">
      <dgm:prSet presAssocID="{868AEC14-7080-4943-B4D1-33538D8D5D4F}" presName="rootConnector" presStyleLbl="node3" presStyleIdx="5" presStyleCnt="6"/>
      <dgm:spPr/>
    </dgm:pt>
    <dgm:pt modelId="{264F9054-5EE5-4BD7-B0EF-541BC2CAEC5D}" type="pres">
      <dgm:prSet presAssocID="{868AEC14-7080-4943-B4D1-33538D8D5D4F}" presName="hierChild4" presStyleCnt="0"/>
      <dgm:spPr/>
    </dgm:pt>
    <dgm:pt modelId="{DE105966-FAC3-4CD5-924C-B7310292A6A0}" type="pres">
      <dgm:prSet presAssocID="{868AEC14-7080-4943-B4D1-33538D8D5D4F}" presName="hierChild5" presStyleCnt="0"/>
      <dgm:spPr/>
    </dgm:pt>
    <dgm:pt modelId="{D3ED0472-D1B0-4C97-BCD4-285BDCD1C236}" type="pres">
      <dgm:prSet presAssocID="{131C2B46-8CEA-43CD-B22E-71614AC9AF03}" presName="hierChild5" presStyleCnt="0"/>
      <dgm:spPr/>
    </dgm:pt>
    <dgm:pt modelId="{A45827C4-5EBB-426B-AA67-D96B1E428745}" type="pres">
      <dgm:prSet presAssocID="{E03CA7A4-0338-48FD-AE18-B05C028BA389}" presName="hierChild3" presStyleCnt="0"/>
      <dgm:spPr/>
    </dgm:pt>
  </dgm:ptLst>
  <dgm:cxnLst>
    <dgm:cxn modelId="{7C789116-0E41-4160-B706-EACB59B45500}" type="presOf" srcId="{583371A8-B3B6-4367-AFB3-A31A277F76ED}" destId="{85CB3007-A2E1-49CE-A04C-E591BD94E583}" srcOrd="0" destOrd="0" presId="urn:microsoft.com/office/officeart/2005/8/layout/orgChart1"/>
    <dgm:cxn modelId="{CF3B9284-6CC9-4B84-92F4-C321A8DED30C}" srcId="{E03CA7A4-0338-48FD-AE18-B05C028BA389}" destId="{B68349DE-D1C0-4EB2-9C6C-025CC063D0A4}" srcOrd="0" destOrd="0" parTransId="{583371A8-B3B6-4367-AFB3-A31A277F76ED}" sibTransId="{9F211889-FB77-4CEE-9E43-B8D54DC3CCA4}"/>
    <dgm:cxn modelId="{3F47DE1C-E8F5-447D-BD10-8105F66DF2FE}" type="presOf" srcId="{A01EE9CE-2563-480B-B404-D2806E75786A}" destId="{1D362A31-34A7-4730-868C-CFCDC9744EF9}" srcOrd="0" destOrd="0" presId="urn:microsoft.com/office/officeart/2005/8/layout/orgChart1"/>
    <dgm:cxn modelId="{9BA6C799-75AF-4BAA-814A-D7D24C71F1A5}" type="presOf" srcId="{09DE0CF8-8D73-43FE-9595-35CC8E614A33}" destId="{49747556-2897-478E-B781-1CF64EE6E0C0}" srcOrd="0" destOrd="0" presId="urn:microsoft.com/office/officeart/2005/8/layout/orgChart1"/>
    <dgm:cxn modelId="{5D4B5B53-681A-4686-B849-337A70F0BAE3}" srcId="{131C2B46-8CEA-43CD-B22E-71614AC9AF03}" destId="{223A0584-D160-4342-99ED-B84EAC39FD37}" srcOrd="0" destOrd="0" parTransId="{A01EE9CE-2563-480B-B404-D2806E75786A}" sibTransId="{AA62964D-A2C6-4B45-AD09-E99DAAB62780}"/>
    <dgm:cxn modelId="{C7D1360D-B676-4E83-889D-FF13D0CB14C8}" type="presOf" srcId="{C0D233ED-DED5-47F9-AA21-FBCE5EF5300B}" destId="{2343FA2F-EA57-49B0-ABBC-8DFDB9449618}" srcOrd="0" destOrd="0" presId="urn:microsoft.com/office/officeart/2005/8/layout/orgChart1"/>
    <dgm:cxn modelId="{BA5397D3-8E3A-4E0B-9204-8082C29F45EF}" srcId="{B68349DE-D1C0-4EB2-9C6C-025CC063D0A4}" destId="{3AAE7068-65CA-4B18-9488-4E5B0F211383}" srcOrd="0" destOrd="0" parTransId="{56C34A01-2E5E-4A07-8DE6-DBCE79BB8600}" sibTransId="{EFDC8BAA-2C2D-491F-81E9-80B8E891C8B0}"/>
    <dgm:cxn modelId="{A085C3C4-DAF0-455E-B59C-1445005D5CCF}" type="presOf" srcId="{11B686A9-2942-4E7C-B136-901864932609}" destId="{E17B965B-17B1-459D-9929-F251BEFE072E}" srcOrd="1" destOrd="0" presId="urn:microsoft.com/office/officeart/2005/8/layout/orgChart1"/>
    <dgm:cxn modelId="{8233FF3D-EA48-4861-8473-E8191BBC85A1}" type="presOf" srcId="{54B2230D-130A-48FB-8D7B-2DD4CDF3C6EE}" destId="{63E35AEF-02A0-4540-AC30-CBFCBD40D043}" srcOrd="1" destOrd="0" presId="urn:microsoft.com/office/officeart/2005/8/layout/orgChart1"/>
    <dgm:cxn modelId="{FAF5A847-7382-4D0A-87D2-E1C5DD9EDB05}" type="presOf" srcId="{56C34A01-2E5E-4A07-8DE6-DBCE79BB8600}" destId="{A389C682-3844-4013-A487-2478488A5B39}" srcOrd="0" destOrd="0" presId="urn:microsoft.com/office/officeart/2005/8/layout/orgChart1"/>
    <dgm:cxn modelId="{FC849798-5D9E-4523-ADC7-F5A627745B50}" type="presOf" srcId="{B68349DE-D1C0-4EB2-9C6C-025CC063D0A4}" destId="{632A5E2A-4F10-420F-AABE-C8ED575F0E4D}" srcOrd="0" destOrd="0" presId="urn:microsoft.com/office/officeart/2005/8/layout/orgChart1"/>
    <dgm:cxn modelId="{E28FE906-1D14-4C07-BF6D-95B9F16CA56F}" srcId="{11B686A9-2942-4E7C-B136-901864932609}" destId="{09DE0CF8-8D73-43FE-9595-35CC8E614A33}" srcOrd="1" destOrd="0" parTransId="{8B9F2DE3-21D8-4767-9C68-665AEF1FEB93}" sibTransId="{97E703BC-3F46-4E7F-BDE0-247C0ECFAAE4}"/>
    <dgm:cxn modelId="{9FD13131-7A44-42A8-8D11-83605F3E921B}" type="presOf" srcId="{3AAE7068-65CA-4B18-9488-4E5B0F211383}" destId="{C816B44F-8F7A-45F0-8B35-0ECF03BFFC33}" srcOrd="1" destOrd="0" presId="urn:microsoft.com/office/officeart/2005/8/layout/orgChart1"/>
    <dgm:cxn modelId="{C65C7253-3ED1-4903-8071-E92CF838E1AD}" type="presOf" srcId="{E03CA7A4-0338-48FD-AE18-B05C028BA389}" destId="{06C2CAF4-17AA-47BF-A631-954B680BE529}" srcOrd="0" destOrd="0" presId="urn:microsoft.com/office/officeart/2005/8/layout/orgChart1"/>
    <dgm:cxn modelId="{CB72F9D9-E170-4391-AB71-39F04BA6CCC0}" type="presOf" srcId="{223A0584-D160-4342-99ED-B84EAC39FD37}" destId="{AE35485F-27DF-4BF9-A033-F8947EBC16E5}" srcOrd="1" destOrd="0" presId="urn:microsoft.com/office/officeart/2005/8/layout/orgChart1"/>
    <dgm:cxn modelId="{C1C51D2C-9CC3-4092-B9E6-A5CDD33BE03F}" type="presOf" srcId="{B68349DE-D1C0-4EB2-9C6C-025CC063D0A4}" destId="{61F400DE-122C-4CBB-A510-24D8982A22CA}" srcOrd="1" destOrd="0" presId="urn:microsoft.com/office/officeart/2005/8/layout/orgChart1"/>
    <dgm:cxn modelId="{0FA33B42-022C-4861-A2F1-E4D05DE1A5EE}" srcId="{131C2B46-8CEA-43CD-B22E-71614AC9AF03}" destId="{868AEC14-7080-4943-B4D1-33538D8D5D4F}" srcOrd="1" destOrd="0" parTransId="{0791ED7F-7D05-44CD-8BEA-D4F3981F4062}" sibTransId="{423F6D1A-8522-4BF9-A670-68C0FB4739B5}"/>
    <dgm:cxn modelId="{BD02EE16-4885-4C0B-BD3D-3A90CE8F6DC0}" type="presOf" srcId="{8B9F2DE3-21D8-4767-9C68-665AEF1FEB93}" destId="{5C9F9A44-2BBF-4607-921C-6DFCD4FF089E}" srcOrd="0" destOrd="0" presId="urn:microsoft.com/office/officeart/2005/8/layout/orgChart1"/>
    <dgm:cxn modelId="{4508B26C-62C2-414E-B9B9-915592F7A22C}" srcId="{E03CA7A4-0338-48FD-AE18-B05C028BA389}" destId="{131C2B46-8CEA-43CD-B22E-71614AC9AF03}" srcOrd="2" destOrd="0" parTransId="{C0D233ED-DED5-47F9-AA21-FBCE5EF5300B}" sibTransId="{BA11CC6E-C836-49B5-AEDA-3BEA49FA70E4}"/>
    <dgm:cxn modelId="{76B62664-EC46-447A-A6FF-75C3C3B48E23}" type="presOf" srcId="{131C2B46-8CEA-43CD-B22E-71614AC9AF03}" destId="{E4C571A2-6DF4-4DEB-AFF2-D9B8938D9471}" srcOrd="0" destOrd="0" presId="urn:microsoft.com/office/officeart/2005/8/layout/orgChart1"/>
    <dgm:cxn modelId="{05F8B259-EC16-49F2-B563-496553F4757B}" type="presOf" srcId="{0791ED7F-7D05-44CD-8BEA-D4F3981F4062}" destId="{1466161F-9874-46E7-9EEC-E980C39F116F}" srcOrd="0" destOrd="0" presId="urn:microsoft.com/office/officeart/2005/8/layout/orgChart1"/>
    <dgm:cxn modelId="{F44E7EF5-DFA4-4680-92CE-74C9F1C68D04}" type="presOf" srcId="{4E880C1C-986B-437F-B367-E1E703BEE79F}" destId="{BF9DA0DC-787D-4D63-A8DC-2E3905A5E1A5}" srcOrd="0" destOrd="0" presId="urn:microsoft.com/office/officeart/2005/8/layout/orgChart1"/>
    <dgm:cxn modelId="{769B2311-AA52-4FC1-9052-3D695FD567ED}" type="presOf" srcId="{54B2230D-130A-48FB-8D7B-2DD4CDF3C6EE}" destId="{CACEFA24-E43B-429F-BBDE-70C07F6CA1BB}" srcOrd="0" destOrd="0" presId="urn:microsoft.com/office/officeart/2005/8/layout/orgChart1"/>
    <dgm:cxn modelId="{10AD4513-E246-41B5-987E-1224BC702CFC}" type="presOf" srcId="{CA95DE58-710B-4F79-9CFA-DAEB6EB65176}" destId="{3A2C1429-192D-484B-A28A-FC96BE50D58D}" srcOrd="0" destOrd="0" presId="urn:microsoft.com/office/officeart/2005/8/layout/orgChart1"/>
    <dgm:cxn modelId="{12152851-4DCE-4CA9-8EEC-C5D71D591C20}" srcId="{11B686A9-2942-4E7C-B136-901864932609}" destId="{9643C443-7D83-4103-8DDC-9289C1F7D7CE}" srcOrd="0" destOrd="0" parTransId="{4E880C1C-986B-437F-B367-E1E703BEE79F}" sibTransId="{492D7C19-C135-4D34-BD35-0D1764009099}"/>
    <dgm:cxn modelId="{8652197E-43DB-41A1-B4DF-555B844B8B60}" type="presOf" srcId="{A9B35767-B602-409C-91E0-CA886DD253FB}" destId="{CF723958-02E4-4475-AFE8-60E9A68B393E}" srcOrd="0" destOrd="0" presId="urn:microsoft.com/office/officeart/2005/8/layout/orgChart1"/>
    <dgm:cxn modelId="{C0BC9717-2238-4448-8265-DDDB34B99F12}" srcId="{B68349DE-D1C0-4EB2-9C6C-025CC063D0A4}" destId="{54B2230D-130A-48FB-8D7B-2DD4CDF3C6EE}" srcOrd="1" destOrd="0" parTransId="{CA95DE58-710B-4F79-9CFA-DAEB6EB65176}" sibTransId="{320CE0DB-1933-4E4F-99CA-069D60698575}"/>
    <dgm:cxn modelId="{18A95E69-0E53-4725-AB36-576778BFD58C}" type="presOf" srcId="{9643C443-7D83-4103-8DDC-9289C1F7D7CE}" destId="{EDFDC845-ECB9-448B-BFE0-8C08C34DA915}" srcOrd="0" destOrd="0" presId="urn:microsoft.com/office/officeart/2005/8/layout/orgChart1"/>
    <dgm:cxn modelId="{17E3D42B-B8D2-4982-A536-FFF2D1C560E2}" type="presOf" srcId="{21378FCF-0156-425C-8BF8-EF40D7C5AD7F}" destId="{93C1CBFF-99AD-48C7-A293-A66E0F906D87}" srcOrd="0" destOrd="0" presId="urn:microsoft.com/office/officeart/2005/8/layout/orgChart1"/>
    <dgm:cxn modelId="{5D87CDAA-6231-4249-9099-E361C8D5594A}" type="presOf" srcId="{E03CA7A4-0338-48FD-AE18-B05C028BA389}" destId="{F3560239-583B-43C1-982F-17A44EB5C547}" srcOrd="1" destOrd="0" presId="urn:microsoft.com/office/officeart/2005/8/layout/orgChart1"/>
    <dgm:cxn modelId="{DC548654-8B79-4E28-8AE6-C8702DE1723E}" srcId="{A9B35767-B602-409C-91E0-CA886DD253FB}" destId="{E03CA7A4-0338-48FD-AE18-B05C028BA389}" srcOrd="0" destOrd="0" parTransId="{90F24894-6AD9-4962-B3CB-AACDF1C6C438}" sibTransId="{BC6BD6E1-753C-40E2-A049-DCB5209A567C}"/>
    <dgm:cxn modelId="{D9141F1E-FF38-45AA-BD2E-81E1E8159923}" type="presOf" srcId="{868AEC14-7080-4943-B4D1-33538D8D5D4F}" destId="{361D9C6B-10F3-4A9E-9ABD-83E2DAB1834D}" srcOrd="0" destOrd="0" presId="urn:microsoft.com/office/officeart/2005/8/layout/orgChart1"/>
    <dgm:cxn modelId="{C17BBE63-3461-41B1-9BA4-DFA0D67EC19B}" type="presOf" srcId="{131C2B46-8CEA-43CD-B22E-71614AC9AF03}" destId="{3512D688-F1B1-4A13-B21D-038F9F7CC0A2}" srcOrd="1" destOrd="0" presId="urn:microsoft.com/office/officeart/2005/8/layout/orgChart1"/>
    <dgm:cxn modelId="{C8EBDE1C-4A93-495F-B784-DE9DCA86DC19}" type="presOf" srcId="{3AAE7068-65CA-4B18-9488-4E5B0F211383}" destId="{763C9CF5-A672-4344-9CF4-FD86E9E015CB}" srcOrd="0" destOrd="0" presId="urn:microsoft.com/office/officeart/2005/8/layout/orgChart1"/>
    <dgm:cxn modelId="{6ACCA921-CA66-4C0D-A361-C8C1438C2389}" type="presOf" srcId="{09DE0CF8-8D73-43FE-9595-35CC8E614A33}" destId="{F60B1116-BB35-4C0E-A0B7-07963D1DA01B}" srcOrd="1" destOrd="0" presId="urn:microsoft.com/office/officeart/2005/8/layout/orgChart1"/>
    <dgm:cxn modelId="{EA355692-9226-41F5-8125-55F2320AEB11}" type="presOf" srcId="{9643C443-7D83-4103-8DDC-9289C1F7D7CE}" destId="{7DBFC5C6-CB8B-41BF-9DC0-CEFAA6CF0CB1}" srcOrd="1" destOrd="0" presId="urn:microsoft.com/office/officeart/2005/8/layout/orgChart1"/>
    <dgm:cxn modelId="{93D4AA45-DB3B-4B52-90ED-29C31031D83D}" type="presOf" srcId="{868AEC14-7080-4943-B4D1-33538D8D5D4F}" destId="{3CCA7D0F-3974-4B49-AAE2-4316EAADCF5F}" srcOrd="1" destOrd="0" presId="urn:microsoft.com/office/officeart/2005/8/layout/orgChart1"/>
    <dgm:cxn modelId="{6D95BA9E-41EC-4BB6-AF87-9281C5863EA3}" type="presOf" srcId="{11B686A9-2942-4E7C-B136-901864932609}" destId="{807F0D35-05CF-4DB8-8714-734F06345BEE}" srcOrd="0" destOrd="0" presId="urn:microsoft.com/office/officeart/2005/8/layout/orgChart1"/>
    <dgm:cxn modelId="{F9C13105-3950-4C46-952A-3361939190DB}" type="presOf" srcId="{223A0584-D160-4342-99ED-B84EAC39FD37}" destId="{88C7976F-B8D8-4CD4-9621-F7F3354930A8}" srcOrd="0" destOrd="0" presId="urn:microsoft.com/office/officeart/2005/8/layout/orgChart1"/>
    <dgm:cxn modelId="{F866BF88-D713-4E91-BDB7-D7E012F767E1}" srcId="{E03CA7A4-0338-48FD-AE18-B05C028BA389}" destId="{11B686A9-2942-4E7C-B136-901864932609}" srcOrd="1" destOrd="0" parTransId="{21378FCF-0156-425C-8BF8-EF40D7C5AD7F}" sibTransId="{0034263F-6814-4908-B85E-4B0CAB19CECB}"/>
    <dgm:cxn modelId="{D20E23FA-7A33-4A5B-8143-5831100F5D42}" type="presParOf" srcId="{CF723958-02E4-4475-AFE8-60E9A68B393E}" destId="{6265E43D-500A-44E3-AA44-CB791F9E05F3}" srcOrd="0" destOrd="0" presId="urn:microsoft.com/office/officeart/2005/8/layout/orgChart1"/>
    <dgm:cxn modelId="{B64666AD-DBA0-4EDE-882D-7307D848A3A4}" type="presParOf" srcId="{6265E43D-500A-44E3-AA44-CB791F9E05F3}" destId="{5D6079E4-BDC2-4862-843F-CA293E3C516C}" srcOrd="0" destOrd="0" presId="urn:microsoft.com/office/officeart/2005/8/layout/orgChart1"/>
    <dgm:cxn modelId="{DD84D715-FEBF-4CA7-8E37-0DF9A3538FB9}" type="presParOf" srcId="{5D6079E4-BDC2-4862-843F-CA293E3C516C}" destId="{06C2CAF4-17AA-47BF-A631-954B680BE529}" srcOrd="0" destOrd="0" presId="urn:microsoft.com/office/officeart/2005/8/layout/orgChart1"/>
    <dgm:cxn modelId="{1E884056-9D10-44AF-885B-2A3AFFE3C714}" type="presParOf" srcId="{5D6079E4-BDC2-4862-843F-CA293E3C516C}" destId="{F3560239-583B-43C1-982F-17A44EB5C547}" srcOrd="1" destOrd="0" presId="urn:microsoft.com/office/officeart/2005/8/layout/orgChart1"/>
    <dgm:cxn modelId="{291DBDC1-3762-4996-B196-58B5E4AF7419}" type="presParOf" srcId="{6265E43D-500A-44E3-AA44-CB791F9E05F3}" destId="{55947777-722C-49F2-9731-21ADEAFE5C91}" srcOrd="1" destOrd="0" presId="urn:microsoft.com/office/officeart/2005/8/layout/orgChart1"/>
    <dgm:cxn modelId="{528A48FD-C09F-4AE9-B331-D797F6C907C2}" type="presParOf" srcId="{55947777-722C-49F2-9731-21ADEAFE5C91}" destId="{85CB3007-A2E1-49CE-A04C-E591BD94E583}" srcOrd="0" destOrd="0" presId="urn:microsoft.com/office/officeart/2005/8/layout/orgChart1"/>
    <dgm:cxn modelId="{CCD0B66F-246F-423B-B3ED-0A74544E1394}" type="presParOf" srcId="{55947777-722C-49F2-9731-21ADEAFE5C91}" destId="{93C4F116-6144-429A-BBBD-E27A4590FB45}" srcOrd="1" destOrd="0" presId="urn:microsoft.com/office/officeart/2005/8/layout/orgChart1"/>
    <dgm:cxn modelId="{085B11B4-2F05-4A9D-8979-30A562C2D99D}" type="presParOf" srcId="{93C4F116-6144-429A-BBBD-E27A4590FB45}" destId="{4EA32071-5188-4FA9-9AC4-0247059FD54D}" srcOrd="0" destOrd="0" presId="urn:microsoft.com/office/officeart/2005/8/layout/orgChart1"/>
    <dgm:cxn modelId="{4CFA4DE1-B147-4284-85D8-DB8B52FD6884}" type="presParOf" srcId="{4EA32071-5188-4FA9-9AC4-0247059FD54D}" destId="{632A5E2A-4F10-420F-AABE-C8ED575F0E4D}" srcOrd="0" destOrd="0" presId="urn:microsoft.com/office/officeart/2005/8/layout/orgChart1"/>
    <dgm:cxn modelId="{6C669196-20A9-41D9-BFEA-73B4816BBC56}" type="presParOf" srcId="{4EA32071-5188-4FA9-9AC4-0247059FD54D}" destId="{61F400DE-122C-4CBB-A510-24D8982A22CA}" srcOrd="1" destOrd="0" presId="urn:microsoft.com/office/officeart/2005/8/layout/orgChart1"/>
    <dgm:cxn modelId="{8DF780B0-7873-43C0-BD2E-64349A9F56F9}" type="presParOf" srcId="{93C4F116-6144-429A-BBBD-E27A4590FB45}" destId="{2FD3F309-C4BA-4EC7-B089-8CE0C762F508}" srcOrd="1" destOrd="0" presId="urn:microsoft.com/office/officeart/2005/8/layout/orgChart1"/>
    <dgm:cxn modelId="{41D50DBA-5896-4039-9290-2C919D2777CF}" type="presParOf" srcId="{2FD3F309-C4BA-4EC7-B089-8CE0C762F508}" destId="{A389C682-3844-4013-A487-2478488A5B39}" srcOrd="0" destOrd="0" presId="urn:microsoft.com/office/officeart/2005/8/layout/orgChart1"/>
    <dgm:cxn modelId="{AAB3D84C-C88B-4B64-9DD8-E18C992C5317}" type="presParOf" srcId="{2FD3F309-C4BA-4EC7-B089-8CE0C762F508}" destId="{90B4BD6C-557E-4927-B9F7-242A1A3C8138}" srcOrd="1" destOrd="0" presId="urn:microsoft.com/office/officeart/2005/8/layout/orgChart1"/>
    <dgm:cxn modelId="{DE25B82A-ADB8-49D1-B032-611947FF1A87}" type="presParOf" srcId="{90B4BD6C-557E-4927-B9F7-242A1A3C8138}" destId="{096AE550-A5A3-49D5-A077-465533BA7D34}" srcOrd="0" destOrd="0" presId="urn:microsoft.com/office/officeart/2005/8/layout/orgChart1"/>
    <dgm:cxn modelId="{3BF13D9E-754B-4F63-9EF1-F89875B55DF5}" type="presParOf" srcId="{096AE550-A5A3-49D5-A077-465533BA7D34}" destId="{763C9CF5-A672-4344-9CF4-FD86E9E015CB}" srcOrd="0" destOrd="0" presId="urn:microsoft.com/office/officeart/2005/8/layout/orgChart1"/>
    <dgm:cxn modelId="{D0358A62-5B93-49C5-BC3E-00925FC6D680}" type="presParOf" srcId="{096AE550-A5A3-49D5-A077-465533BA7D34}" destId="{C816B44F-8F7A-45F0-8B35-0ECF03BFFC33}" srcOrd="1" destOrd="0" presId="urn:microsoft.com/office/officeart/2005/8/layout/orgChart1"/>
    <dgm:cxn modelId="{FA45EF92-AC9B-4F6D-85C7-DC91D8B4FB69}" type="presParOf" srcId="{90B4BD6C-557E-4927-B9F7-242A1A3C8138}" destId="{965FC4EB-D197-4F6D-BA7F-6DF66157DE45}" srcOrd="1" destOrd="0" presId="urn:microsoft.com/office/officeart/2005/8/layout/orgChart1"/>
    <dgm:cxn modelId="{94C5E5AA-4813-4081-83C7-CEBD5C21522C}" type="presParOf" srcId="{90B4BD6C-557E-4927-B9F7-242A1A3C8138}" destId="{B02B4F7C-EC35-415C-822C-05FD7A09E553}" srcOrd="2" destOrd="0" presId="urn:microsoft.com/office/officeart/2005/8/layout/orgChart1"/>
    <dgm:cxn modelId="{7C86BEEA-6AE3-4A43-90B4-96FE528970AA}" type="presParOf" srcId="{2FD3F309-C4BA-4EC7-B089-8CE0C762F508}" destId="{3A2C1429-192D-484B-A28A-FC96BE50D58D}" srcOrd="2" destOrd="0" presId="urn:microsoft.com/office/officeart/2005/8/layout/orgChart1"/>
    <dgm:cxn modelId="{DC51446C-9755-4982-A04B-D3325A2C46F8}" type="presParOf" srcId="{2FD3F309-C4BA-4EC7-B089-8CE0C762F508}" destId="{1EC7C33C-273E-494A-A04D-329A7C34C6C7}" srcOrd="3" destOrd="0" presId="urn:microsoft.com/office/officeart/2005/8/layout/orgChart1"/>
    <dgm:cxn modelId="{863CD014-8275-476E-BEB3-CD8B67257504}" type="presParOf" srcId="{1EC7C33C-273E-494A-A04D-329A7C34C6C7}" destId="{E078AB67-4C2B-414D-97A0-AB2A0E9E7F10}" srcOrd="0" destOrd="0" presId="urn:microsoft.com/office/officeart/2005/8/layout/orgChart1"/>
    <dgm:cxn modelId="{6C7CD43C-7604-4B38-BD70-BF91814C2973}" type="presParOf" srcId="{E078AB67-4C2B-414D-97A0-AB2A0E9E7F10}" destId="{CACEFA24-E43B-429F-BBDE-70C07F6CA1BB}" srcOrd="0" destOrd="0" presId="urn:microsoft.com/office/officeart/2005/8/layout/orgChart1"/>
    <dgm:cxn modelId="{0FE823E6-865F-4BEF-B00C-8302A5BB55BE}" type="presParOf" srcId="{E078AB67-4C2B-414D-97A0-AB2A0E9E7F10}" destId="{63E35AEF-02A0-4540-AC30-CBFCBD40D043}" srcOrd="1" destOrd="0" presId="urn:microsoft.com/office/officeart/2005/8/layout/orgChart1"/>
    <dgm:cxn modelId="{3917CDD9-41CC-4AF5-944E-13C4ABF1311D}" type="presParOf" srcId="{1EC7C33C-273E-494A-A04D-329A7C34C6C7}" destId="{D5CD014F-EC25-49CC-866C-7F02C7B80BDE}" srcOrd="1" destOrd="0" presId="urn:microsoft.com/office/officeart/2005/8/layout/orgChart1"/>
    <dgm:cxn modelId="{806B3458-37F2-4FA1-8F60-2BFFCFAE163C}" type="presParOf" srcId="{1EC7C33C-273E-494A-A04D-329A7C34C6C7}" destId="{008CDADD-869D-4BBB-80F9-89C8BF7F3C6C}" srcOrd="2" destOrd="0" presId="urn:microsoft.com/office/officeart/2005/8/layout/orgChart1"/>
    <dgm:cxn modelId="{911BD7B6-1FCC-4D4A-8CA2-5E35B9758B85}" type="presParOf" srcId="{93C4F116-6144-429A-BBBD-E27A4590FB45}" destId="{C179D5BC-A520-4386-8B64-0895B95471BF}" srcOrd="2" destOrd="0" presId="urn:microsoft.com/office/officeart/2005/8/layout/orgChart1"/>
    <dgm:cxn modelId="{668EE226-0051-4B43-AE07-A8B5F836CBB9}" type="presParOf" srcId="{55947777-722C-49F2-9731-21ADEAFE5C91}" destId="{93C1CBFF-99AD-48C7-A293-A66E0F906D87}" srcOrd="2" destOrd="0" presId="urn:microsoft.com/office/officeart/2005/8/layout/orgChart1"/>
    <dgm:cxn modelId="{79AE2B87-0CA0-43C1-A853-57F802F3D017}" type="presParOf" srcId="{55947777-722C-49F2-9731-21ADEAFE5C91}" destId="{9466BA6B-B054-467D-BA46-9FED99713533}" srcOrd="3" destOrd="0" presId="urn:microsoft.com/office/officeart/2005/8/layout/orgChart1"/>
    <dgm:cxn modelId="{F5E6EFBD-E171-434B-AC6C-EBCD36DB5650}" type="presParOf" srcId="{9466BA6B-B054-467D-BA46-9FED99713533}" destId="{BF19C7BA-25E9-4F8D-AB94-AA953D1E9725}" srcOrd="0" destOrd="0" presId="urn:microsoft.com/office/officeart/2005/8/layout/orgChart1"/>
    <dgm:cxn modelId="{8F8AEA97-557D-4F46-BC1D-355B18F7EAAD}" type="presParOf" srcId="{BF19C7BA-25E9-4F8D-AB94-AA953D1E9725}" destId="{807F0D35-05CF-4DB8-8714-734F06345BEE}" srcOrd="0" destOrd="0" presId="urn:microsoft.com/office/officeart/2005/8/layout/orgChart1"/>
    <dgm:cxn modelId="{9F7969D4-5758-48C3-A58D-BF73E524648E}" type="presParOf" srcId="{BF19C7BA-25E9-4F8D-AB94-AA953D1E9725}" destId="{E17B965B-17B1-459D-9929-F251BEFE072E}" srcOrd="1" destOrd="0" presId="urn:microsoft.com/office/officeart/2005/8/layout/orgChart1"/>
    <dgm:cxn modelId="{EDA620A0-8F3D-4926-8E17-B1A981AC1F43}" type="presParOf" srcId="{9466BA6B-B054-467D-BA46-9FED99713533}" destId="{FBAFC8F7-6FFF-4C75-91CA-6D7853C7D876}" srcOrd="1" destOrd="0" presId="urn:microsoft.com/office/officeart/2005/8/layout/orgChart1"/>
    <dgm:cxn modelId="{339D04DF-C8B6-498A-AC52-14961983597B}" type="presParOf" srcId="{FBAFC8F7-6FFF-4C75-91CA-6D7853C7D876}" destId="{BF9DA0DC-787D-4D63-A8DC-2E3905A5E1A5}" srcOrd="0" destOrd="0" presId="urn:microsoft.com/office/officeart/2005/8/layout/orgChart1"/>
    <dgm:cxn modelId="{47AB7618-1600-4025-9E74-B3434FA9C5F7}" type="presParOf" srcId="{FBAFC8F7-6FFF-4C75-91CA-6D7853C7D876}" destId="{11BC2605-3066-46E5-B4C4-A5C12A3DB33E}" srcOrd="1" destOrd="0" presId="urn:microsoft.com/office/officeart/2005/8/layout/orgChart1"/>
    <dgm:cxn modelId="{8BB7C85E-79E0-41BC-82B7-F3573356B104}" type="presParOf" srcId="{11BC2605-3066-46E5-B4C4-A5C12A3DB33E}" destId="{10CD8A6D-15E2-4490-9DD6-EF5E7BE9C329}" srcOrd="0" destOrd="0" presId="urn:microsoft.com/office/officeart/2005/8/layout/orgChart1"/>
    <dgm:cxn modelId="{26AD8861-765A-4C2D-9093-C9E5208C55BC}" type="presParOf" srcId="{10CD8A6D-15E2-4490-9DD6-EF5E7BE9C329}" destId="{EDFDC845-ECB9-448B-BFE0-8C08C34DA915}" srcOrd="0" destOrd="0" presId="urn:microsoft.com/office/officeart/2005/8/layout/orgChart1"/>
    <dgm:cxn modelId="{8174ACD4-95A2-4204-AE57-E4A8C148052C}" type="presParOf" srcId="{10CD8A6D-15E2-4490-9DD6-EF5E7BE9C329}" destId="{7DBFC5C6-CB8B-41BF-9DC0-CEFAA6CF0CB1}" srcOrd="1" destOrd="0" presId="urn:microsoft.com/office/officeart/2005/8/layout/orgChart1"/>
    <dgm:cxn modelId="{A5AA3F4D-CC01-4CC9-A261-2EA83847A0E7}" type="presParOf" srcId="{11BC2605-3066-46E5-B4C4-A5C12A3DB33E}" destId="{D47098BE-A3D2-49AD-A8F7-4CD06A703E54}" srcOrd="1" destOrd="0" presId="urn:microsoft.com/office/officeart/2005/8/layout/orgChart1"/>
    <dgm:cxn modelId="{75E2D053-D5A3-4866-BBDC-C090A8F62B14}" type="presParOf" srcId="{11BC2605-3066-46E5-B4C4-A5C12A3DB33E}" destId="{883E3F75-5617-4244-939D-3D2D14421D14}" srcOrd="2" destOrd="0" presId="urn:microsoft.com/office/officeart/2005/8/layout/orgChart1"/>
    <dgm:cxn modelId="{A06772F1-3A18-4A49-9DBF-79D43C2B3619}" type="presParOf" srcId="{FBAFC8F7-6FFF-4C75-91CA-6D7853C7D876}" destId="{5C9F9A44-2BBF-4607-921C-6DFCD4FF089E}" srcOrd="2" destOrd="0" presId="urn:microsoft.com/office/officeart/2005/8/layout/orgChart1"/>
    <dgm:cxn modelId="{77D9F1B1-FA81-48C8-B22D-4E47E609D534}" type="presParOf" srcId="{FBAFC8F7-6FFF-4C75-91CA-6D7853C7D876}" destId="{AA51908C-EA06-4B86-8559-B9C7955D1B43}" srcOrd="3" destOrd="0" presId="urn:microsoft.com/office/officeart/2005/8/layout/orgChart1"/>
    <dgm:cxn modelId="{D5E3BE91-715E-4155-BA44-91C2D1B90410}" type="presParOf" srcId="{AA51908C-EA06-4B86-8559-B9C7955D1B43}" destId="{001FBC03-3ED5-478B-855F-2D493EB4B481}" srcOrd="0" destOrd="0" presId="urn:microsoft.com/office/officeart/2005/8/layout/orgChart1"/>
    <dgm:cxn modelId="{5F7F1933-3D38-413C-8E2F-49ADEC4B1036}" type="presParOf" srcId="{001FBC03-3ED5-478B-855F-2D493EB4B481}" destId="{49747556-2897-478E-B781-1CF64EE6E0C0}" srcOrd="0" destOrd="0" presId="urn:microsoft.com/office/officeart/2005/8/layout/orgChart1"/>
    <dgm:cxn modelId="{5D66DC99-6F53-4074-B257-1F97B43A5AB0}" type="presParOf" srcId="{001FBC03-3ED5-478B-855F-2D493EB4B481}" destId="{F60B1116-BB35-4C0E-A0B7-07963D1DA01B}" srcOrd="1" destOrd="0" presId="urn:microsoft.com/office/officeart/2005/8/layout/orgChart1"/>
    <dgm:cxn modelId="{CD719423-16AA-43E9-BF26-22971D126B8B}" type="presParOf" srcId="{AA51908C-EA06-4B86-8559-B9C7955D1B43}" destId="{9E881C2D-C89F-408D-826E-02E5B15A66AA}" srcOrd="1" destOrd="0" presId="urn:microsoft.com/office/officeart/2005/8/layout/orgChart1"/>
    <dgm:cxn modelId="{3208AA77-D2FA-4D1C-B4B8-1C3F0C36256C}" type="presParOf" srcId="{AA51908C-EA06-4B86-8559-B9C7955D1B43}" destId="{22A7A51E-4E10-47E2-ACFE-4CA9288DA280}" srcOrd="2" destOrd="0" presId="urn:microsoft.com/office/officeart/2005/8/layout/orgChart1"/>
    <dgm:cxn modelId="{F25B2524-FC01-4B6D-A9C6-4D0A41690E1B}" type="presParOf" srcId="{9466BA6B-B054-467D-BA46-9FED99713533}" destId="{124E9B6D-3DD6-4379-8F14-778B673C9F1B}" srcOrd="2" destOrd="0" presId="urn:microsoft.com/office/officeart/2005/8/layout/orgChart1"/>
    <dgm:cxn modelId="{68D815EE-1F32-491B-AA47-4FAADAA23DAC}" type="presParOf" srcId="{55947777-722C-49F2-9731-21ADEAFE5C91}" destId="{2343FA2F-EA57-49B0-ABBC-8DFDB9449618}" srcOrd="4" destOrd="0" presId="urn:microsoft.com/office/officeart/2005/8/layout/orgChart1"/>
    <dgm:cxn modelId="{5AD1ED9F-3B1D-4F82-8BE2-BC155425CEB6}" type="presParOf" srcId="{55947777-722C-49F2-9731-21ADEAFE5C91}" destId="{D1D8F28F-2192-4EA4-AC29-0E1F1F8E3801}" srcOrd="5" destOrd="0" presId="urn:microsoft.com/office/officeart/2005/8/layout/orgChart1"/>
    <dgm:cxn modelId="{0BADF8B8-3AA0-43A0-B798-A0520C714A6A}" type="presParOf" srcId="{D1D8F28F-2192-4EA4-AC29-0E1F1F8E3801}" destId="{A900467D-34F6-4B45-B322-7136553D0FAF}" srcOrd="0" destOrd="0" presId="urn:microsoft.com/office/officeart/2005/8/layout/orgChart1"/>
    <dgm:cxn modelId="{2BA02E01-2745-4F7A-9C67-FBDD22E0F576}" type="presParOf" srcId="{A900467D-34F6-4B45-B322-7136553D0FAF}" destId="{E4C571A2-6DF4-4DEB-AFF2-D9B8938D9471}" srcOrd="0" destOrd="0" presId="urn:microsoft.com/office/officeart/2005/8/layout/orgChart1"/>
    <dgm:cxn modelId="{C6137B9D-2195-423F-862C-709105A384E6}" type="presParOf" srcId="{A900467D-34F6-4B45-B322-7136553D0FAF}" destId="{3512D688-F1B1-4A13-B21D-038F9F7CC0A2}" srcOrd="1" destOrd="0" presId="urn:microsoft.com/office/officeart/2005/8/layout/orgChart1"/>
    <dgm:cxn modelId="{7A6BFC06-CB58-41AF-AA0B-113E8B0FF63B}" type="presParOf" srcId="{D1D8F28F-2192-4EA4-AC29-0E1F1F8E3801}" destId="{A5F147D8-84BD-4FAD-8F96-4EC17D4439EA}" srcOrd="1" destOrd="0" presId="urn:microsoft.com/office/officeart/2005/8/layout/orgChart1"/>
    <dgm:cxn modelId="{58920430-6CC5-4953-AE0C-20443AF4859F}" type="presParOf" srcId="{A5F147D8-84BD-4FAD-8F96-4EC17D4439EA}" destId="{1D362A31-34A7-4730-868C-CFCDC9744EF9}" srcOrd="0" destOrd="0" presId="urn:microsoft.com/office/officeart/2005/8/layout/orgChart1"/>
    <dgm:cxn modelId="{95E34E7F-C542-4090-88D3-A5CB1F5C95D6}" type="presParOf" srcId="{A5F147D8-84BD-4FAD-8F96-4EC17D4439EA}" destId="{43D62303-665A-4D3D-AAB5-711308826EF0}" srcOrd="1" destOrd="0" presId="urn:microsoft.com/office/officeart/2005/8/layout/orgChart1"/>
    <dgm:cxn modelId="{DF090892-374A-49D5-A588-9464F33F9E66}" type="presParOf" srcId="{43D62303-665A-4D3D-AAB5-711308826EF0}" destId="{E36E8683-9E3F-4D99-BD6D-72584557ECA9}" srcOrd="0" destOrd="0" presId="urn:microsoft.com/office/officeart/2005/8/layout/orgChart1"/>
    <dgm:cxn modelId="{7E2CCCB0-59FF-4DC6-935A-B50F1565C992}" type="presParOf" srcId="{E36E8683-9E3F-4D99-BD6D-72584557ECA9}" destId="{88C7976F-B8D8-4CD4-9621-F7F3354930A8}" srcOrd="0" destOrd="0" presId="urn:microsoft.com/office/officeart/2005/8/layout/orgChart1"/>
    <dgm:cxn modelId="{639BDA2F-934D-4689-B307-809C3314F8BA}" type="presParOf" srcId="{E36E8683-9E3F-4D99-BD6D-72584557ECA9}" destId="{AE35485F-27DF-4BF9-A033-F8947EBC16E5}" srcOrd="1" destOrd="0" presId="urn:microsoft.com/office/officeart/2005/8/layout/orgChart1"/>
    <dgm:cxn modelId="{3B17EA7C-A1B2-430C-BC4B-CA1CA6DE80F6}" type="presParOf" srcId="{43D62303-665A-4D3D-AAB5-711308826EF0}" destId="{CD5DCE4F-F569-4D41-ACE8-0BEC8DF18335}" srcOrd="1" destOrd="0" presId="urn:microsoft.com/office/officeart/2005/8/layout/orgChart1"/>
    <dgm:cxn modelId="{A8149AFF-84D6-4397-9253-DF4A5AC9E7BB}" type="presParOf" srcId="{43D62303-665A-4D3D-AAB5-711308826EF0}" destId="{2A0F5A7E-B067-476A-B7AE-3A29CFA4AEA3}" srcOrd="2" destOrd="0" presId="urn:microsoft.com/office/officeart/2005/8/layout/orgChart1"/>
    <dgm:cxn modelId="{034F5F8F-F727-4155-A9C7-5C374BEB3D8A}" type="presParOf" srcId="{A5F147D8-84BD-4FAD-8F96-4EC17D4439EA}" destId="{1466161F-9874-46E7-9EEC-E980C39F116F}" srcOrd="2" destOrd="0" presId="urn:microsoft.com/office/officeart/2005/8/layout/orgChart1"/>
    <dgm:cxn modelId="{9B0434A2-219D-4E21-A3DC-392E6A63E232}" type="presParOf" srcId="{A5F147D8-84BD-4FAD-8F96-4EC17D4439EA}" destId="{A866A9C2-9116-4FB8-B325-0A05D0191B92}" srcOrd="3" destOrd="0" presId="urn:microsoft.com/office/officeart/2005/8/layout/orgChart1"/>
    <dgm:cxn modelId="{06056977-F42D-4B2F-85AB-E018554AD732}" type="presParOf" srcId="{A866A9C2-9116-4FB8-B325-0A05D0191B92}" destId="{F952B2B5-A854-41CB-A232-C78AEC1275D3}" srcOrd="0" destOrd="0" presId="urn:microsoft.com/office/officeart/2005/8/layout/orgChart1"/>
    <dgm:cxn modelId="{9AAE3C4B-3B76-43B0-BE64-F78AAD402DF1}" type="presParOf" srcId="{F952B2B5-A854-41CB-A232-C78AEC1275D3}" destId="{361D9C6B-10F3-4A9E-9ABD-83E2DAB1834D}" srcOrd="0" destOrd="0" presId="urn:microsoft.com/office/officeart/2005/8/layout/orgChart1"/>
    <dgm:cxn modelId="{45F3D7A5-4F84-49FE-99A2-A27DADC840E2}" type="presParOf" srcId="{F952B2B5-A854-41CB-A232-C78AEC1275D3}" destId="{3CCA7D0F-3974-4B49-AAE2-4316EAADCF5F}" srcOrd="1" destOrd="0" presId="urn:microsoft.com/office/officeart/2005/8/layout/orgChart1"/>
    <dgm:cxn modelId="{35DC54ED-4661-4E45-B109-8A50DCE713A0}" type="presParOf" srcId="{A866A9C2-9116-4FB8-B325-0A05D0191B92}" destId="{264F9054-5EE5-4BD7-B0EF-541BC2CAEC5D}" srcOrd="1" destOrd="0" presId="urn:microsoft.com/office/officeart/2005/8/layout/orgChart1"/>
    <dgm:cxn modelId="{590577F9-CE9E-409A-B13A-9C8C9EA357F1}" type="presParOf" srcId="{A866A9C2-9116-4FB8-B325-0A05D0191B92}" destId="{DE105966-FAC3-4CD5-924C-B7310292A6A0}" srcOrd="2" destOrd="0" presId="urn:microsoft.com/office/officeart/2005/8/layout/orgChart1"/>
    <dgm:cxn modelId="{4401FB8D-FAC9-4F86-892B-BB9FB53B538F}" type="presParOf" srcId="{D1D8F28F-2192-4EA4-AC29-0E1F1F8E3801}" destId="{D3ED0472-D1B0-4C97-BCD4-285BDCD1C236}" srcOrd="2" destOrd="0" presId="urn:microsoft.com/office/officeart/2005/8/layout/orgChart1"/>
    <dgm:cxn modelId="{A91DE93D-6EAF-4598-9E5B-18E0098120BB}" type="presParOf" srcId="{6265E43D-500A-44E3-AA44-CB791F9E05F3}" destId="{A45827C4-5EBB-426B-AA67-D96B1E4287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840A35-C4E1-4FD7-8029-F12B9002066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2A08B280-139A-45E1-8E1D-4284D0A644F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Ka UGD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 Dokter Jaga Bedah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C8FECFA3-2144-46BA-9BB6-A882AFD13620}" type="parTrans" cxnId="{243B1708-6BC8-4C16-A3E9-AECF386BD519}">
      <dgm:prSet/>
      <dgm:spPr/>
    </dgm:pt>
    <dgm:pt modelId="{1B9DC2DD-A205-4C74-A65B-A17C2B539E4C}" type="sibTrans" cxnId="{243B1708-6BC8-4C16-A3E9-AECF386BD519}">
      <dgm:prSet/>
      <dgm:spPr/>
    </dgm:pt>
    <dgm:pt modelId="{41412903-F8B6-4AFA-8F2E-0190B91443F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KaBid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Pelayanan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 Case Manager )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D1C6E9C-00AC-4CC6-91C5-3A1512AD8B60}" type="parTrans" cxnId="{0D9F337E-F141-4D11-AE61-4C93F30A0335}">
      <dgm:prSet/>
      <dgm:spPr/>
    </dgm:pt>
    <dgm:pt modelId="{B66B218B-788C-4957-88BD-30C92F13DCA4}" type="sibTrans" cxnId="{0D9F337E-F141-4D11-AE61-4C93F30A0335}">
      <dgm:prSet/>
      <dgm:spPr/>
    </dgm:pt>
    <dgm:pt modelId="{8AA52B86-E488-4D8D-9D6F-695DBB70B87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Logistik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0C72398-7C34-41F5-A5A9-5169E78760FD}" type="parTrans" cxnId="{15C5614A-9EA9-4FA2-93AD-1CF8EC7D121C}">
      <dgm:prSet/>
      <dgm:spPr/>
    </dgm:pt>
    <dgm:pt modelId="{C0EA9501-5296-4522-9209-DDE65953FA81}" type="sibTrans" cxnId="{15C5614A-9EA9-4FA2-93AD-1CF8EC7D121C}">
      <dgm:prSet/>
      <dgm:spPr/>
    </dgm:pt>
    <dgm:pt modelId="{2F1644A9-6BF7-46CF-ADAF-9012E6FEEAE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Tehnik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74EF2DB8-CB8B-46D9-BF31-4CAEB89F9B0C}" type="parTrans" cxnId="{59A68FED-C79F-4FDA-9946-27F75291D1C1}">
      <dgm:prSet/>
      <dgm:spPr/>
    </dgm:pt>
    <dgm:pt modelId="{8B1EB62A-6F4E-40A3-B9A2-0A90A70937B6}" type="sibTrans" cxnId="{59A68FED-C79F-4FDA-9946-27F75291D1C1}">
      <dgm:prSet/>
      <dgm:spPr/>
    </dgm:pt>
    <dgm:pt modelId="{582AD139-9283-457C-BCCD-6AE74C2A6D8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Relawan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62D5119-AEF5-4C13-8295-125A7C845613}" type="parTrans" cxnId="{26FB9BCA-1BCB-434B-A540-DAC152E426C1}">
      <dgm:prSet/>
      <dgm:spPr/>
    </dgm:pt>
    <dgm:pt modelId="{4C8604B7-E1BF-4BC1-A1CF-AE103526BC62}" type="sibTrans" cxnId="{26FB9BCA-1BCB-434B-A540-DAC152E426C1}">
      <dgm:prSet/>
      <dgm:spPr/>
    </dgm:pt>
    <dgm:pt modelId="{5C26E494-0B69-4EDC-B0B0-4CC051A7B9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Komunikasi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F2A4848-09A2-4421-A422-8BC58B12620C}" type="parTrans" cxnId="{223CF612-ED72-4E30-9E6F-2052C0AEF46B}">
      <dgm:prSet/>
      <dgm:spPr/>
    </dgm:pt>
    <dgm:pt modelId="{1415E01B-D5EC-474B-981D-BB482C84FF45}" type="sibTrans" cxnId="{223CF612-ED72-4E30-9E6F-2052C0AEF46B}">
      <dgm:prSet/>
      <dgm:spPr/>
    </dgm:pt>
    <dgm:pt modelId="{3639DABA-CDE6-45CA-9D15-65D1BDB46E5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KaBid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Perawatan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 KaRu UGD )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B3BEB21-9532-4CF4-B998-D519EA4103CE}" type="parTrans" cxnId="{6853786D-8AED-4F43-AC7D-6375AA986051}">
      <dgm:prSet/>
      <dgm:spPr/>
    </dgm:pt>
    <dgm:pt modelId="{EF4FD197-89D7-4D69-9A69-E9CA487C03B0}" type="sibTrans" cxnId="{6853786D-8AED-4F43-AC7D-6375AA986051}">
      <dgm:prSet/>
      <dgm:spPr/>
    </dgm:pt>
    <dgm:pt modelId="{644F86CF-1E8A-4573-B5D5-14D747875A8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Perawat ICU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CB2DAC2B-3550-4FC8-86E6-A5576E2072F6}" type="parTrans" cxnId="{916F3677-AD5F-47CC-A76C-935F8C86D1A4}">
      <dgm:prSet/>
      <dgm:spPr/>
    </dgm:pt>
    <dgm:pt modelId="{F7F1C3CB-C535-4977-A943-9795BDD4F696}" type="sibTrans" cxnId="{916F3677-AD5F-47CC-A76C-935F8C86D1A4}">
      <dgm:prSet/>
      <dgm:spPr/>
    </dgm:pt>
    <dgm:pt modelId="{F165D27A-B668-48BE-B423-66694B6AE36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Perawat OK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11D310B6-5948-4EE9-9FDC-F4E4D402A78B}" type="parTrans" cxnId="{63E4B973-730A-4C4D-AFCD-2DD2BCB5DC62}">
      <dgm:prSet/>
      <dgm:spPr/>
    </dgm:pt>
    <dgm:pt modelId="{841FF934-C250-4658-BDB8-3AF75BE5F144}" type="sibTrans" cxnId="{63E4B973-730A-4C4D-AFCD-2DD2BCB5DC62}">
      <dgm:prSet/>
      <dgm:spPr/>
    </dgm:pt>
    <dgm:pt modelId="{5ACE4234-A41C-4C93-99D4-7627791531A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KaBid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YanMed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 Dr Jaga UGD )</a:t>
          </a: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A671BD9-3CF5-4742-96AF-C688320EC882}" type="parTrans" cxnId="{1DF576A5-BFAD-488D-AE9A-FA52879F8387}">
      <dgm:prSet/>
      <dgm:spPr/>
    </dgm:pt>
    <dgm:pt modelId="{7E143033-846D-453B-A06D-D4484ED720FD}" type="sibTrans" cxnId="{1DF576A5-BFAD-488D-AE9A-FA52879F8387}">
      <dgm:prSet/>
      <dgm:spPr/>
    </dgm:pt>
    <dgm:pt modelId="{C99D04AF-0042-4A4A-90B4-FA11BD8D8E2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Bedah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CB9E4BD8-2654-48FB-AD99-69AC2DD86CA8}" type="parTrans" cxnId="{4CE5823C-6543-41E9-BD79-16F61BCF03AB}">
      <dgm:prSet/>
      <dgm:spPr/>
    </dgm:pt>
    <dgm:pt modelId="{C11147BB-402F-4FD0-8EFC-C459AA544134}" type="sibTrans" cxnId="{4CE5823C-6543-41E9-BD79-16F61BCF03AB}">
      <dgm:prSet/>
      <dgm:spPr/>
    </dgm:pt>
    <dgm:pt modelId="{E55B0EF5-4C24-4A56-99D4-C97328938F7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OK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C09C509-DC39-4240-8427-04AA5F42FFBB}" type="parTrans" cxnId="{91058694-2E57-4FD2-9CD4-93F028CA8326}">
      <dgm:prSet/>
      <dgm:spPr/>
    </dgm:pt>
    <dgm:pt modelId="{CE467052-74D5-47C8-9B5B-548B9B837EF2}" type="sibTrans" cxnId="{91058694-2E57-4FD2-9CD4-93F028CA8326}">
      <dgm:prSet/>
      <dgm:spPr/>
    </dgm:pt>
    <dgm:pt modelId="{FDCEE04B-1343-42DB-93D2-E3C6285258C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UGD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121BA304-398C-4A61-86AB-B8A1B0752095}" type="parTrans" cxnId="{42D15C69-E765-445C-9B54-7C5043C4C2BE}">
      <dgm:prSet/>
      <dgm:spPr/>
    </dgm:pt>
    <dgm:pt modelId="{8FD418FE-26DC-4844-976D-67E019F28671}" type="sibTrans" cxnId="{42D15C69-E765-445C-9B54-7C5043C4C2BE}">
      <dgm:prSet/>
      <dgm:spPr/>
    </dgm:pt>
    <dgm:pt modelId="{B2454684-8AC2-409D-B143-5167065C381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Anestesi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A3258221-4A1E-4B14-9833-D4F201DE94EA}" type="parTrans" cxnId="{1F1FD986-B6F6-483E-B2E2-3FFB3B95BE2C}">
      <dgm:prSet/>
      <dgm:spPr/>
    </dgm:pt>
    <dgm:pt modelId="{857B4134-27F4-4EBF-ACBC-F424C6CDBCE4}" type="sibTrans" cxnId="{1F1FD986-B6F6-483E-B2E2-3FFB3B95BE2C}">
      <dgm:prSet/>
      <dgm:spPr/>
    </dgm:pt>
    <dgm:pt modelId="{51094684-ECBD-4D05-B113-CBED6B608B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Tim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Lapangan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D93BA1DD-FF6B-4B57-9695-87B666EE70EB}" type="parTrans" cxnId="{2F87FE1F-DA62-4DA9-9796-2652DC1656C4}">
      <dgm:prSet/>
      <dgm:spPr/>
    </dgm:pt>
    <dgm:pt modelId="{8C7B3926-74D8-4DD3-85E3-B7362E8DF7F0}" type="sibTrans" cxnId="{2F87FE1F-DA62-4DA9-9796-2652DC1656C4}">
      <dgm:prSet/>
      <dgm:spPr/>
    </dgm:pt>
    <dgm:pt modelId="{9A2C847B-6CC8-423F-A7E4-F6330C2214C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Penunjang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Medis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1F09DD56-29ED-43F1-8AC4-85A1FC68AE6D}" type="parTrans" cxnId="{8ABE5F06-4EC4-46E7-8097-EC9E790EEF28}">
      <dgm:prSet/>
      <dgm:spPr/>
    </dgm:pt>
    <dgm:pt modelId="{60C27E51-DDB7-46D5-A240-9FBCABD38A35}" type="sibTrans" cxnId="{8ABE5F06-4EC4-46E7-8097-EC9E790EEF28}">
      <dgm:prSet/>
      <dgm:spPr/>
    </dgm:pt>
    <dgm:pt modelId="{0D8EFFB8-F914-4975-A571-3AD46152970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Lab.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CE3295C3-4615-4752-B7AC-1021AD3DADA9}" type="parTrans" cxnId="{AC22555A-2DE2-4475-9DC6-5473CF96258C}">
      <dgm:prSet/>
      <dgm:spPr/>
    </dgm:pt>
    <dgm:pt modelId="{1BD597F0-733D-406B-A8B3-769DC2C74315}" type="sibTrans" cxnId="{AC22555A-2DE2-4475-9DC6-5473CF96258C}">
      <dgm:prSet/>
      <dgm:spPr/>
    </dgm:pt>
    <dgm:pt modelId="{6A6F1A14-3FB8-4001-801D-8AB55BE2F73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Radiologi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06A3F34-A800-4352-9DA1-4AF1D4218B7F}" type="parTrans" cxnId="{26634079-E991-481B-B544-6ACDF827AF46}">
      <dgm:prSet/>
      <dgm:spPr/>
    </dgm:pt>
    <dgm:pt modelId="{0333F070-04DC-403D-8DAC-15A7E90780B7}" type="sibTrans" cxnId="{26634079-E991-481B-B544-6ACDF827AF46}">
      <dgm:prSet/>
      <dgm:spPr/>
    </dgm:pt>
    <dgm:pt modelId="{351C536F-8BD4-4A88-8EB3-3171104E3724}" type="pres">
      <dgm:prSet presAssocID="{F4840A35-C4E1-4FD7-8029-F12B9002066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1FA7C03-7D24-4F3D-B518-248E1050BC58}" type="pres">
      <dgm:prSet presAssocID="{2A08B280-139A-45E1-8E1D-4284D0A644F7}" presName="hierRoot1" presStyleCnt="0">
        <dgm:presLayoutVars>
          <dgm:hierBranch/>
        </dgm:presLayoutVars>
      </dgm:prSet>
      <dgm:spPr/>
    </dgm:pt>
    <dgm:pt modelId="{0B0C6D40-8591-4303-BF24-4B1FC3B40264}" type="pres">
      <dgm:prSet presAssocID="{2A08B280-139A-45E1-8E1D-4284D0A644F7}" presName="rootComposite1" presStyleCnt="0"/>
      <dgm:spPr/>
    </dgm:pt>
    <dgm:pt modelId="{232595E7-FC10-4153-A333-7945BA9665D8}" type="pres">
      <dgm:prSet presAssocID="{2A08B280-139A-45E1-8E1D-4284D0A644F7}" presName="rootText1" presStyleLbl="node0" presStyleIdx="0" presStyleCnt="1">
        <dgm:presLayoutVars>
          <dgm:chPref val="3"/>
        </dgm:presLayoutVars>
      </dgm:prSet>
      <dgm:spPr/>
    </dgm:pt>
    <dgm:pt modelId="{A701A221-89B8-412D-9A7C-D46BD1C7F6EB}" type="pres">
      <dgm:prSet presAssocID="{2A08B280-139A-45E1-8E1D-4284D0A644F7}" presName="rootConnector1" presStyleLbl="node1" presStyleIdx="0" presStyleCnt="0"/>
      <dgm:spPr/>
    </dgm:pt>
    <dgm:pt modelId="{F30BDB4E-9B68-40B6-AE14-FFCEDA6BAB14}" type="pres">
      <dgm:prSet presAssocID="{2A08B280-139A-45E1-8E1D-4284D0A644F7}" presName="hierChild2" presStyleCnt="0"/>
      <dgm:spPr/>
    </dgm:pt>
    <dgm:pt modelId="{6209BDBA-5FB9-4793-B6B5-F41F227DAEB9}" type="pres">
      <dgm:prSet presAssocID="{ED1C6E9C-00AC-4CC6-91C5-3A1512AD8B60}" presName="Name35" presStyleLbl="parChTrans1D2" presStyleIdx="0" presStyleCnt="5"/>
      <dgm:spPr/>
    </dgm:pt>
    <dgm:pt modelId="{FC0117F4-3F0E-457D-9957-3C00CD0CCD20}" type="pres">
      <dgm:prSet presAssocID="{41412903-F8B6-4AFA-8F2E-0190B91443F5}" presName="hierRoot2" presStyleCnt="0">
        <dgm:presLayoutVars>
          <dgm:hierBranch/>
        </dgm:presLayoutVars>
      </dgm:prSet>
      <dgm:spPr/>
    </dgm:pt>
    <dgm:pt modelId="{E7BCAA18-28E0-4B20-B45B-4C7D205EC8C6}" type="pres">
      <dgm:prSet presAssocID="{41412903-F8B6-4AFA-8F2E-0190B91443F5}" presName="rootComposite" presStyleCnt="0"/>
      <dgm:spPr/>
    </dgm:pt>
    <dgm:pt modelId="{F2FA0607-C13E-42DF-8A01-50A3F4F35F29}" type="pres">
      <dgm:prSet presAssocID="{41412903-F8B6-4AFA-8F2E-0190B91443F5}" presName="rootText" presStyleLbl="node2" presStyleIdx="0" presStyleCnt="5">
        <dgm:presLayoutVars>
          <dgm:chPref val="3"/>
        </dgm:presLayoutVars>
      </dgm:prSet>
      <dgm:spPr/>
    </dgm:pt>
    <dgm:pt modelId="{C02BCE50-97D2-4A38-874E-482C5812D369}" type="pres">
      <dgm:prSet presAssocID="{41412903-F8B6-4AFA-8F2E-0190B91443F5}" presName="rootConnector" presStyleLbl="node2" presStyleIdx="0" presStyleCnt="5"/>
      <dgm:spPr/>
    </dgm:pt>
    <dgm:pt modelId="{72ED1E2C-A2F7-4E1F-85C3-3EB067BC385D}" type="pres">
      <dgm:prSet presAssocID="{41412903-F8B6-4AFA-8F2E-0190B91443F5}" presName="hierChild4" presStyleCnt="0"/>
      <dgm:spPr/>
    </dgm:pt>
    <dgm:pt modelId="{AFEE56CE-3734-4A1B-9806-6668BC029231}" type="pres">
      <dgm:prSet presAssocID="{00C72398-7C34-41F5-A5A9-5169E78760FD}" presName="Name35" presStyleLbl="parChTrans1D3" presStyleIdx="0" presStyleCnt="10"/>
      <dgm:spPr/>
    </dgm:pt>
    <dgm:pt modelId="{9642D703-CB50-4BAA-B99F-83D80EC2914C}" type="pres">
      <dgm:prSet presAssocID="{8AA52B86-E488-4D8D-9D6F-695DBB70B87E}" presName="hierRoot2" presStyleCnt="0">
        <dgm:presLayoutVars>
          <dgm:hierBranch val="r"/>
        </dgm:presLayoutVars>
      </dgm:prSet>
      <dgm:spPr/>
    </dgm:pt>
    <dgm:pt modelId="{AB3A0B82-9CC7-47B0-87F4-5040631C67A4}" type="pres">
      <dgm:prSet presAssocID="{8AA52B86-E488-4D8D-9D6F-695DBB70B87E}" presName="rootComposite" presStyleCnt="0"/>
      <dgm:spPr/>
    </dgm:pt>
    <dgm:pt modelId="{034CA3AD-5BFC-4018-971E-FD306A676AB8}" type="pres">
      <dgm:prSet presAssocID="{8AA52B86-E488-4D8D-9D6F-695DBB70B87E}" presName="rootText" presStyleLbl="node3" presStyleIdx="0" presStyleCnt="10">
        <dgm:presLayoutVars>
          <dgm:chPref val="3"/>
        </dgm:presLayoutVars>
      </dgm:prSet>
      <dgm:spPr/>
    </dgm:pt>
    <dgm:pt modelId="{56319B00-2AA1-4291-8A4A-4EE228CA64A6}" type="pres">
      <dgm:prSet presAssocID="{8AA52B86-E488-4D8D-9D6F-695DBB70B87E}" presName="rootConnector" presStyleLbl="node3" presStyleIdx="0" presStyleCnt="10"/>
      <dgm:spPr/>
    </dgm:pt>
    <dgm:pt modelId="{3A816D15-BE1A-4FA5-9453-E377E47A63EB}" type="pres">
      <dgm:prSet presAssocID="{8AA52B86-E488-4D8D-9D6F-695DBB70B87E}" presName="hierChild4" presStyleCnt="0"/>
      <dgm:spPr/>
    </dgm:pt>
    <dgm:pt modelId="{B9747E82-535B-4E7F-A166-E66929E13231}" type="pres">
      <dgm:prSet presAssocID="{8AA52B86-E488-4D8D-9D6F-695DBB70B87E}" presName="hierChild5" presStyleCnt="0"/>
      <dgm:spPr/>
    </dgm:pt>
    <dgm:pt modelId="{BA26103F-5883-471B-B58F-1E24C4EC331E}" type="pres">
      <dgm:prSet presAssocID="{74EF2DB8-CB8B-46D9-BF31-4CAEB89F9B0C}" presName="Name35" presStyleLbl="parChTrans1D3" presStyleIdx="1" presStyleCnt="10"/>
      <dgm:spPr/>
    </dgm:pt>
    <dgm:pt modelId="{A8D85BE1-2713-44B2-8317-98FAFF4E3CA3}" type="pres">
      <dgm:prSet presAssocID="{2F1644A9-6BF7-46CF-ADAF-9012E6FEEAEA}" presName="hierRoot2" presStyleCnt="0">
        <dgm:presLayoutVars>
          <dgm:hierBranch val="r"/>
        </dgm:presLayoutVars>
      </dgm:prSet>
      <dgm:spPr/>
    </dgm:pt>
    <dgm:pt modelId="{EA3E6AA0-8D03-4A3C-AA5C-2BAB18A08BDD}" type="pres">
      <dgm:prSet presAssocID="{2F1644A9-6BF7-46CF-ADAF-9012E6FEEAEA}" presName="rootComposite" presStyleCnt="0"/>
      <dgm:spPr/>
    </dgm:pt>
    <dgm:pt modelId="{42CDDEAD-6695-45DB-B350-606131885F14}" type="pres">
      <dgm:prSet presAssocID="{2F1644A9-6BF7-46CF-ADAF-9012E6FEEAEA}" presName="rootText" presStyleLbl="node3" presStyleIdx="1" presStyleCnt="10">
        <dgm:presLayoutVars>
          <dgm:chPref val="3"/>
        </dgm:presLayoutVars>
      </dgm:prSet>
      <dgm:spPr/>
    </dgm:pt>
    <dgm:pt modelId="{32DBCC62-922A-4B81-9D9C-B4A563FF70AA}" type="pres">
      <dgm:prSet presAssocID="{2F1644A9-6BF7-46CF-ADAF-9012E6FEEAEA}" presName="rootConnector" presStyleLbl="node3" presStyleIdx="1" presStyleCnt="10"/>
      <dgm:spPr/>
    </dgm:pt>
    <dgm:pt modelId="{6A06AF50-1FCF-4E3A-A400-65EA355BB3C5}" type="pres">
      <dgm:prSet presAssocID="{2F1644A9-6BF7-46CF-ADAF-9012E6FEEAEA}" presName="hierChild4" presStyleCnt="0"/>
      <dgm:spPr/>
    </dgm:pt>
    <dgm:pt modelId="{E6886A98-937B-416D-A514-35C19FDFE874}" type="pres">
      <dgm:prSet presAssocID="{2F1644A9-6BF7-46CF-ADAF-9012E6FEEAEA}" presName="hierChild5" presStyleCnt="0"/>
      <dgm:spPr/>
    </dgm:pt>
    <dgm:pt modelId="{BD10D836-4675-495B-8855-2E54FEC3AFB1}" type="pres">
      <dgm:prSet presAssocID="{262D5119-AEF5-4C13-8295-125A7C845613}" presName="Name35" presStyleLbl="parChTrans1D3" presStyleIdx="2" presStyleCnt="10"/>
      <dgm:spPr/>
    </dgm:pt>
    <dgm:pt modelId="{9F8FF646-C131-4A3F-B1A3-1036D1E0E8D9}" type="pres">
      <dgm:prSet presAssocID="{582AD139-9283-457C-BCCD-6AE74C2A6D8B}" presName="hierRoot2" presStyleCnt="0">
        <dgm:presLayoutVars>
          <dgm:hierBranch val="r"/>
        </dgm:presLayoutVars>
      </dgm:prSet>
      <dgm:spPr/>
    </dgm:pt>
    <dgm:pt modelId="{CBE1CCE8-1846-44C3-95F7-B98615529982}" type="pres">
      <dgm:prSet presAssocID="{582AD139-9283-457C-BCCD-6AE74C2A6D8B}" presName="rootComposite" presStyleCnt="0"/>
      <dgm:spPr/>
    </dgm:pt>
    <dgm:pt modelId="{08DA4DE4-ED7F-4C26-A03B-9003EDC984EA}" type="pres">
      <dgm:prSet presAssocID="{582AD139-9283-457C-BCCD-6AE74C2A6D8B}" presName="rootText" presStyleLbl="node3" presStyleIdx="2" presStyleCnt="10">
        <dgm:presLayoutVars>
          <dgm:chPref val="3"/>
        </dgm:presLayoutVars>
      </dgm:prSet>
      <dgm:spPr/>
    </dgm:pt>
    <dgm:pt modelId="{E1C7A8DB-0FCB-47CC-8F78-D5DD6386D40D}" type="pres">
      <dgm:prSet presAssocID="{582AD139-9283-457C-BCCD-6AE74C2A6D8B}" presName="rootConnector" presStyleLbl="node3" presStyleIdx="2" presStyleCnt="10"/>
      <dgm:spPr/>
    </dgm:pt>
    <dgm:pt modelId="{33841EA5-4544-40C9-BAA3-269FF3760CE6}" type="pres">
      <dgm:prSet presAssocID="{582AD139-9283-457C-BCCD-6AE74C2A6D8B}" presName="hierChild4" presStyleCnt="0"/>
      <dgm:spPr/>
    </dgm:pt>
    <dgm:pt modelId="{AA561826-CCD2-474E-92B4-C45A901B8C38}" type="pres">
      <dgm:prSet presAssocID="{582AD139-9283-457C-BCCD-6AE74C2A6D8B}" presName="hierChild5" presStyleCnt="0"/>
      <dgm:spPr/>
    </dgm:pt>
    <dgm:pt modelId="{1F36EFE0-1297-439A-9BD9-BA3D05083882}" type="pres">
      <dgm:prSet presAssocID="{BF2A4848-09A2-4421-A422-8BC58B12620C}" presName="Name35" presStyleLbl="parChTrans1D3" presStyleIdx="3" presStyleCnt="10"/>
      <dgm:spPr/>
    </dgm:pt>
    <dgm:pt modelId="{5F6AD326-D1A2-4214-9194-9C0EECA17724}" type="pres">
      <dgm:prSet presAssocID="{5C26E494-0B69-4EDC-B0B0-4CC051A7B910}" presName="hierRoot2" presStyleCnt="0">
        <dgm:presLayoutVars>
          <dgm:hierBranch val="r"/>
        </dgm:presLayoutVars>
      </dgm:prSet>
      <dgm:spPr/>
    </dgm:pt>
    <dgm:pt modelId="{5EA59B82-57A5-43E0-872E-F1FB87F6BC1F}" type="pres">
      <dgm:prSet presAssocID="{5C26E494-0B69-4EDC-B0B0-4CC051A7B910}" presName="rootComposite" presStyleCnt="0"/>
      <dgm:spPr/>
    </dgm:pt>
    <dgm:pt modelId="{C7B1BF93-7AC2-46D2-B71A-DDD07AE63AD7}" type="pres">
      <dgm:prSet presAssocID="{5C26E494-0B69-4EDC-B0B0-4CC051A7B910}" presName="rootText" presStyleLbl="node3" presStyleIdx="3" presStyleCnt="10">
        <dgm:presLayoutVars>
          <dgm:chPref val="3"/>
        </dgm:presLayoutVars>
      </dgm:prSet>
      <dgm:spPr/>
    </dgm:pt>
    <dgm:pt modelId="{CFC32C3D-8CF1-42F9-97A8-BC9CB087ABF4}" type="pres">
      <dgm:prSet presAssocID="{5C26E494-0B69-4EDC-B0B0-4CC051A7B910}" presName="rootConnector" presStyleLbl="node3" presStyleIdx="3" presStyleCnt="10"/>
      <dgm:spPr/>
    </dgm:pt>
    <dgm:pt modelId="{732EAAB5-CDEB-41E6-BBA6-86908F1BCAEF}" type="pres">
      <dgm:prSet presAssocID="{5C26E494-0B69-4EDC-B0B0-4CC051A7B910}" presName="hierChild4" presStyleCnt="0"/>
      <dgm:spPr/>
    </dgm:pt>
    <dgm:pt modelId="{96D4BA07-6979-4679-B373-B12FB7C92B78}" type="pres">
      <dgm:prSet presAssocID="{5C26E494-0B69-4EDC-B0B0-4CC051A7B910}" presName="hierChild5" presStyleCnt="0"/>
      <dgm:spPr/>
    </dgm:pt>
    <dgm:pt modelId="{6904C1E0-5E73-4FB1-A195-08CCD152EB52}" type="pres">
      <dgm:prSet presAssocID="{41412903-F8B6-4AFA-8F2E-0190B91443F5}" presName="hierChild5" presStyleCnt="0"/>
      <dgm:spPr/>
    </dgm:pt>
    <dgm:pt modelId="{4D455842-9E8C-40AD-B550-6F9A65ED8CE9}" type="pres">
      <dgm:prSet presAssocID="{EB3BEB21-9532-4CF4-B998-D519EA4103CE}" presName="Name35" presStyleLbl="parChTrans1D2" presStyleIdx="1" presStyleCnt="5"/>
      <dgm:spPr/>
    </dgm:pt>
    <dgm:pt modelId="{AD682FD1-61B0-4B3E-A932-AAE11E30B6C0}" type="pres">
      <dgm:prSet presAssocID="{3639DABA-CDE6-45CA-9D15-65D1BDB46E5F}" presName="hierRoot2" presStyleCnt="0">
        <dgm:presLayoutVars>
          <dgm:hierBranch/>
        </dgm:presLayoutVars>
      </dgm:prSet>
      <dgm:spPr/>
    </dgm:pt>
    <dgm:pt modelId="{01B0C5AB-1A78-46E9-AD0B-62928C9E5D87}" type="pres">
      <dgm:prSet presAssocID="{3639DABA-CDE6-45CA-9D15-65D1BDB46E5F}" presName="rootComposite" presStyleCnt="0"/>
      <dgm:spPr/>
    </dgm:pt>
    <dgm:pt modelId="{1A9E56B7-2048-4D9A-9380-57EEC1358DE4}" type="pres">
      <dgm:prSet presAssocID="{3639DABA-CDE6-45CA-9D15-65D1BDB46E5F}" presName="rootText" presStyleLbl="node2" presStyleIdx="1" presStyleCnt="5">
        <dgm:presLayoutVars>
          <dgm:chPref val="3"/>
        </dgm:presLayoutVars>
      </dgm:prSet>
      <dgm:spPr/>
    </dgm:pt>
    <dgm:pt modelId="{1BF22DFE-6EDD-4903-BF46-A67C57BDC902}" type="pres">
      <dgm:prSet presAssocID="{3639DABA-CDE6-45CA-9D15-65D1BDB46E5F}" presName="rootConnector" presStyleLbl="node2" presStyleIdx="1" presStyleCnt="5"/>
      <dgm:spPr/>
    </dgm:pt>
    <dgm:pt modelId="{FC798D5F-4563-4010-877B-407DE0BC625A}" type="pres">
      <dgm:prSet presAssocID="{3639DABA-CDE6-45CA-9D15-65D1BDB46E5F}" presName="hierChild4" presStyleCnt="0"/>
      <dgm:spPr/>
    </dgm:pt>
    <dgm:pt modelId="{99867A34-48F7-4957-BD9D-4E4017C09DC8}" type="pres">
      <dgm:prSet presAssocID="{CB2DAC2B-3550-4FC8-86E6-A5576E2072F6}" presName="Name35" presStyleLbl="parChTrans1D3" presStyleIdx="4" presStyleCnt="10"/>
      <dgm:spPr/>
    </dgm:pt>
    <dgm:pt modelId="{B4F1E28C-745E-430C-88DF-2F5B61519B51}" type="pres">
      <dgm:prSet presAssocID="{644F86CF-1E8A-4573-B5D5-14D747875A8B}" presName="hierRoot2" presStyleCnt="0">
        <dgm:presLayoutVars>
          <dgm:hierBranch val="r"/>
        </dgm:presLayoutVars>
      </dgm:prSet>
      <dgm:spPr/>
    </dgm:pt>
    <dgm:pt modelId="{0D366367-BD61-4C0D-8663-7F85F87D5B67}" type="pres">
      <dgm:prSet presAssocID="{644F86CF-1E8A-4573-B5D5-14D747875A8B}" presName="rootComposite" presStyleCnt="0"/>
      <dgm:spPr/>
    </dgm:pt>
    <dgm:pt modelId="{815A1AFE-1E9C-4BA7-BFEB-6B376B305165}" type="pres">
      <dgm:prSet presAssocID="{644F86CF-1E8A-4573-B5D5-14D747875A8B}" presName="rootText" presStyleLbl="node3" presStyleIdx="4" presStyleCnt="10">
        <dgm:presLayoutVars>
          <dgm:chPref val="3"/>
        </dgm:presLayoutVars>
      </dgm:prSet>
      <dgm:spPr/>
    </dgm:pt>
    <dgm:pt modelId="{091B4DC5-7830-405B-A7F0-A48F21E1831A}" type="pres">
      <dgm:prSet presAssocID="{644F86CF-1E8A-4573-B5D5-14D747875A8B}" presName="rootConnector" presStyleLbl="node3" presStyleIdx="4" presStyleCnt="10"/>
      <dgm:spPr/>
    </dgm:pt>
    <dgm:pt modelId="{CC2DBF18-3B0E-4A17-92A3-27E5D8F2189F}" type="pres">
      <dgm:prSet presAssocID="{644F86CF-1E8A-4573-B5D5-14D747875A8B}" presName="hierChild4" presStyleCnt="0"/>
      <dgm:spPr/>
    </dgm:pt>
    <dgm:pt modelId="{AC0EB60F-A44B-44D8-A37E-0FC92A14C9AC}" type="pres">
      <dgm:prSet presAssocID="{644F86CF-1E8A-4573-B5D5-14D747875A8B}" presName="hierChild5" presStyleCnt="0"/>
      <dgm:spPr/>
    </dgm:pt>
    <dgm:pt modelId="{1025550E-5E78-49CC-998B-557BC98BD04B}" type="pres">
      <dgm:prSet presAssocID="{11D310B6-5948-4EE9-9FDC-F4E4D402A78B}" presName="Name35" presStyleLbl="parChTrans1D3" presStyleIdx="5" presStyleCnt="10"/>
      <dgm:spPr/>
    </dgm:pt>
    <dgm:pt modelId="{62F69D21-C093-4C58-92F2-C14A00DA8540}" type="pres">
      <dgm:prSet presAssocID="{F165D27A-B668-48BE-B423-66694B6AE366}" presName="hierRoot2" presStyleCnt="0">
        <dgm:presLayoutVars>
          <dgm:hierBranch val="r"/>
        </dgm:presLayoutVars>
      </dgm:prSet>
      <dgm:spPr/>
    </dgm:pt>
    <dgm:pt modelId="{792BC9DD-34A1-40E7-BF69-04F2FCB9BB92}" type="pres">
      <dgm:prSet presAssocID="{F165D27A-B668-48BE-B423-66694B6AE366}" presName="rootComposite" presStyleCnt="0"/>
      <dgm:spPr/>
    </dgm:pt>
    <dgm:pt modelId="{D312BF9A-B530-4F06-B843-11D6AC698956}" type="pres">
      <dgm:prSet presAssocID="{F165D27A-B668-48BE-B423-66694B6AE366}" presName="rootText" presStyleLbl="node3" presStyleIdx="5" presStyleCnt="10">
        <dgm:presLayoutVars>
          <dgm:chPref val="3"/>
        </dgm:presLayoutVars>
      </dgm:prSet>
      <dgm:spPr/>
    </dgm:pt>
    <dgm:pt modelId="{B6489BC7-C8F1-4A5D-A1FC-F249868280D8}" type="pres">
      <dgm:prSet presAssocID="{F165D27A-B668-48BE-B423-66694B6AE366}" presName="rootConnector" presStyleLbl="node3" presStyleIdx="5" presStyleCnt="10"/>
      <dgm:spPr/>
    </dgm:pt>
    <dgm:pt modelId="{F0E2F43D-8899-4270-9A23-2A51EA14967A}" type="pres">
      <dgm:prSet presAssocID="{F165D27A-B668-48BE-B423-66694B6AE366}" presName="hierChild4" presStyleCnt="0"/>
      <dgm:spPr/>
    </dgm:pt>
    <dgm:pt modelId="{1026DACC-9519-48F9-87CC-8B4F48FE9230}" type="pres">
      <dgm:prSet presAssocID="{F165D27A-B668-48BE-B423-66694B6AE366}" presName="hierChild5" presStyleCnt="0"/>
      <dgm:spPr/>
    </dgm:pt>
    <dgm:pt modelId="{65A72EFA-602C-4CEB-A3E4-1F78C56E548E}" type="pres">
      <dgm:prSet presAssocID="{3639DABA-CDE6-45CA-9D15-65D1BDB46E5F}" presName="hierChild5" presStyleCnt="0"/>
      <dgm:spPr/>
    </dgm:pt>
    <dgm:pt modelId="{FEB90D80-6406-48C8-830A-BF7EBF6AA0CC}" type="pres">
      <dgm:prSet presAssocID="{EA671BD9-3CF5-4742-96AF-C688320EC882}" presName="Name35" presStyleLbl="parChTrans1D2" presStyleIdx="2" presStyleCnt="5"/>
      <dgm:spPr/>
    </dgm:pt>
    <dgm:pt modelId="{3E9E357D-1F84-4499-91FF-0A254C8229C2}" type="pres">
      <dgm:prSet presAssocID="{5ACE4234-A41C-4C93-99D4-7627791531A4}" presName="hierRoot2" presStyleCnt="0">
        <dgm:presLayoutVars>
          <dgm:hierBranch/>
        </dgm:presLayoutVars>
      </dgm:prSet>
      <dgm:spPr/>
    </dgm:pt>
    <dgm:pt modelId="{F367F10E-5071-4669-89CC-D3415C9361F7}" type="pres">
      <dgm:prSet presAssocID="{5ACE4234-A41C-4C93-99D4-7627791531A4}" presName="rootComposite" presStyleCnt="0"/>
      <dgm:spPr/>
    </dgm:pt>
    <dgm:pt modelId="{76EB4BCF-6086-404D-B0DF-6A1B2DC776CD}" type="pres">
      <dgm:prSet presAssocID="{5ACE4234-A41C-4C93-99D4-7627791531A4}" presName="rootText" presStyleLbl="node2" presStyleIdx="2" presStyleCnt="5">
        <dgm:presLayoutVars>
          <dgm:chPref val="3"/>
        </dgm:presLayoutVars>
      </dgm:prSet>
      <dgm:spPr/>
    </dgm:pt>
    <dgm:pt modelId="{FAC0FA2E-3451-4FA3-A9CC-F2326FF01BB1}" type="pres">
      <dgm:prSet presAssocID="{5ACE4234-A41C-4C93-99D4-7627791531A4}" presName="rootConnector" presStyleLbl="node2" presStyleIdx="2" presStyleCnt="5"/>
      <dgm:spPr/>
    </dgm:pt>
    <dgm:pt modelId="{7B86D70F-44BB-4643-8487-B5F147ABC742}" type="pres">
      <dgm:prSet presAssocID="{5ACE4234-A41C-4C93-99D4-7627791531A4}" presName="hierChild4" presStyleCnt="0"/>
      <dgm:spPr/>
    </dgm:pt>
    <dgm:pt modelId="{1B45566E-079D-4589-871F-3F369F884865}" type="pres">
      <dgm:prSet presAssocID="{CB9E4BD8-2654-48FB-AD99-69AC2DD86CA8}" presName="Name35" presStyleLbl="parChTrans1D3" presStyleIdx="6" presStyleCnt="10"/>
      <dgm:spPr/>
    </dgm:pt>
    <dgm:pt modelId="{8C8DCA77-662B-4B97-877C-269A0DF91C9D}" type="pres">
      <dgm:prSet presAssocID="{C99D04AF-0042-4A4A-90B4-FA11BD8D8E22}" presName="hierRoot2" presStyleCnt="0">
        <dgm:presLayoutVars>
          <dgm:hierBranch val="r"/>
        </dgm:presLayoutVars>
      </dgm:prSet>
      <dgm:spPr/>
    </dgm:pt>
    <dgm:pt modelId="{718E8D3F-164E-461A-BD8C-16917FC99ADE}" type="pres">
      <dgm:prSet presAssocID="{C99D04AF-0042-4A4A-90B4-FA11BD8D8E22}" presName="rootComposite" presStyleCnt="0"/>
      <dgm:spPr/>
    </dgm:pt>
    <dgm:pt modelId="{9F024262-C71A-46D3-B341-0B3A2E57CED5}" type="pres">
      <dgm:prSet presAssocID="{C99D04AF-0042-4A4A-90B4-FA11BD8D8E22}" presName="rootText" presStyleLbl="node3" presStyleIdx="6" presStyleCnt="10">
        <dgm:presLayoutVars>
          <dgm:chPref val="3"/>
        </dgm:presLayoutVars>
      </dgm:prSet>
      <dgm:spPr/>
    </dgm:pt>
    <dgm:pt modelId="{3A70B3F5-6FAA-438F-B882-D0AC6D857290}" type="pres">
      <dgm:prSet presAssocID="{C99D04AF-0042-4A4A-90B4-FA11BD8D8E22}" presName="rootConnector" presStyleLbl="node3" presStyleIdx="6" presStyleCnt="10"/>
      <dgm:spPr/>
    </dgm:pt>
    <dgm:pt modelId="{15161F6E-8F25-4E76-94C6-6CFB6DA43F98}" type="pres">
      <dgm:prSet presAssocID="{C99D04AF-0042-4A4A-90B4-FA11BD8D8E22}" presName="hierChild4" presStyleCnt="0"/>
      <dgm:spPr/>
    </dgm:pt>
    <dgm:pt modelId="{82A7227B-2ED4-4963-8A08-A7FECFDEE8F4}" type="pres">
      <dgm:prSet presAssocID="{4C09C509-DC39-4240-8427-04AA5F42FFBB}" presName="Name50" presStyleLbl="parChTrans1D4" presStyleIdx="0" presStyleCnt="2"/>
      <dgm:spPr/>
    </dgm:pt>
    <dgm:pt modelId="{71BB070E-CC2B-4279-A7D8-8F041FF749EA}" type="pres">
      <dgm:prSet presAssocID="{E55B0EF5-4C24-4A56-99D4-C97328938F75}" presName="hierRoot2" presStyleCnt="0">
        <dgm:presLayoutVars>
          <dgm:hierBranch val="r"/>
        </dgm:presLayoutVars>
      </dgm:prSet>
      <dgm:spPr/>
    </dgm:pt>
    <dgm:pt modelId="{447E3082-A9C9-4126-8291-18827440AF65}" type="pres">
      <dgm:prSet presAssocID="{E55B0EF5-4C24-4A56-99D4-C97328938F75}" presName="rootComposite" presStyleCnt="0"/>
      <dgm:spPr/>
    </dgm:pt>
    <dgm:pt modelId="{7FF9C09B-2820-42F0-A9A3-5A055E59ACD2}" type="pres">
      <dgm:prSet presAssocID="{E55B0EF5-4C24-4A56-99D4-C97328938F75}" presName="rootText" presStyleLbl="node4" presStyleIdx="0" presStyleCnt="2">
        <dgm:presLayoutVars>
          <dgm:chPref val="3"/>
        </dgm:presLayoutVars>
      </dgm:prSet>
      <dgm:spPr/>
    </dgm:pt>
    <dgm:pt modelId="{493CAB8C-717D-46DB-BD75-EA13025EFFC0}" type="pres">
      <dgm:prSet presAssocID="{E55B0EF5-4C24-4A56-99D4-C97328938F75}" presName="rootConnector" presStyleLbl="node4" presStyleIdx="0" presStyleCnt="2"/>
      <dgm:spPr/>
    </dgm:pt>
    <dgm:pt modelId="{2A97D51E-1853-4E6A-B568-D1F9C3548422}" type="pres">
      <dgm:prSet presAssocID="{E55B0EF5-4C24-4A56-99D4-C97328938F75}" presName="hierChild4" presStyleCnt="0"/>
      <dgm:spPr/>
    </dgm:pt>
    <dgm:pt modelId="{73D999FA-9A49-447C-A441-253608652D7A}" type="pres">
      <dgm:prSet presAssocID="{E55B0EF5-4C24-4A56-99D4-C97328938F75}" presName="hierChild5" presStyleCnt="0"/>
      <dgm:spPr/>
    </dgm:pt>
    <dgm:pt modelId="{67E63811-C336-464B-9C40-3CC651D6FF1F}" type="pres">
      <dgm:prSet presAssocID="{121BA304-398C-4A61-86AB-B8A1B0752095}" presName="Name50" presStyleLbl="parChTrans1D4" presStyleIdx="1" presStyleCnt="2"/>
      <dgm:spPr/>
    </dgm:pt>
    <dgm:pt modelId="{B82B4282-D231-4E50-AC24-345BB973DC86}" type="pres">
      <dgm:prSet presAssocID="{FDCEE04B-1343-42DB-93D2-E3C6285258CA}" presName="hierRoot2" presStyleCnt="0">
        <dgm:presLayoutVars>
          <dgm:hierBranch val="r"/>
        </dgm:presLayoutVars>
      </dgm:prSet>
      <dgm:spPr/>
    </dgm:pt>
    <dgm:pt modelId="{233BA10E-106B-4D80-8337-8ECDC3BA513F}" type="pres">
      <dgm:prSet presAssocID="{FDCEE04B-1343-42DB-93D2-E3C6285258CA}" presName="rootComposite" presStyleCnt="0"/>
      <dgm:spPr/>
    </dgm:pt>
    <dgm:pt modelId="{773B8845-2A0E-48CD-9E33-3DA06AA87FE6}" type="pres">
      <dgm:prSet presAssocID="{FDCEE04B-1343-42DB-93D2-E3C6285258CA}" presName="rootText" presStyleLbl="node4" presStyleIdx="1" presStyleCnt="2">
        <dgm:presLayoutVars>
          <dgm:chPref val="3"/>
        </dgm:presLayoutVars>
      </dgm:prSet>
      <dgm:spPr/>
    </dgm:pt>
    <dgm:pt modelId="{986C17D4-D0F2-4F5C-B21B-404D69A3ACE5}" type="pres">
      <dgm:prSet presAssocID="{FDCEE04B-1343-42DB-93D2-E3C6285258CA}" presName="rootConnector" presStyleLbl="node4" presStyleIdx="1" presStyleCnt="2"/>
      <dgm:spPr/>
    </dgm:pt>
    <dgm:pt modelId="{FEDEFFFA-E337-4D8F-B5DC-CA3376C5F4C6}" type="pres">
      <dgm:prSet presAssocID="{FDCEE04B-1343-42DB-93D2-E3C6285258CA}" presName="hierChild4" presStyleCnt="0"/>
      <dgm:spPr/>
    </dgm:pt>
    <dgm:pt modelId="{6519754E-225F-49D3-8C7D-0A3831EE2F2F}" type="pres">
      <dgm:prSet presAssocID="{FDCEE04B-1343-42DB-93D2-E3C6285258CA}" presName="hierChild5" presStyleCnt="0"/>
      <dgm:spPr/>
    </dgm:pt>
    <dgm:pt modelId="{01E9E7DD-8E5E-420E-9FC7-FB4C84103F4D}" type="pres">
      <dgm:prSet presAssocID="{C99D04AF-0042-4A4A-90B4-FA11BD8D8E22}" presName="hierChild5" presStyleCnt="0"/>
      <dgm:spPr/>
    </dgm:pt>
    <dgm:pt modelId="{AE200106-EA10-422D-AEF0-EAE947DD5CA0}" type="pres">
      <dgm:prSet presAssocID="{A3258221-4A1E-4B14-9833-D4F201DE94EA}" presName="Name35" presStyleLbl="parChTrans1D3" presStyleIdx="7" presStyleCnt="10"/>
      <dgm:spPr/>
    </dgm:pt>
    <dgm:pt modelId="{99B2AC8B-201B-4082-A7AE-1AFF17C54150}" type="pres">
      <dgm:prSet presAssocID="{B2454684-8AC2-409D-B143-5167065C3817}" presName="hierRoot2" presStyleCnt="0">
        <dgm:presLayoutVars>
          <dgm:hierBranch val="r"/>
        </dgm:presLayoutVars>
      </dgm:prSet>
      <dgm:spPr/>
    </dgm:pt>
    <dgm:pt modelId="{55B7E37D-597C-4E24-853F-19143CC55928}" type="pres">
      <dgm:prSet presAssocID="{B2454684-8AC2-409D-B143-5167065C3817}" presName="rootComposite" presStyleCnt="0"/>
      <dgm:spPr/>
    </dgm:pt>
    <dgm:pt modelId="{4E13FAC5-B4E7-4348-B818-6AE08A079086}" type="pres">
      <dgm:prSet presAssocID="{B2454684-8AC2-409D-B143-5167065C3817}" presName="rootText" presStyleLbl="node3" presStyleIdx="7" presStyleCnt="10">
        <dgm:presLayoutVars>
          <dgm:chPref val="3"/>
        </dgm:presLayoutVars>
      </dgm:prSet>
      <dgm:spPr/>
    </dgm:pt>
    <dgm:pt modelId="{C76CA638-0406-4755-AA28-B98F4776C2C0}" type="pres">
      <dgm:prSet presAssocID="{B2454684-8AC2-409D-B143-5167065C3817}" presName="rootConnector" presStyleLbl="node3" presStyleIdx="7" presStyleCnt="10"/>
      <dgm:spPr/>
    </dgm:pt>
    <dgm:pt modelId="{A0A1D399-67F4-4030-81B9-EE1673090946}" type="pres">
      <dgm:prSet presAssocID="{B2454684-8AC2-409D-B143-5167065C3817}" presName="hierChild4" presStyleCnt="0"/>
      <dgm:spPr/>
    </dgm:pt>
    <dgm:pt modelId="{465EE099-0FAC-4E9D-A40B-32B019B28E40}" type="pres">
      <dgm:prSet presAssocID="{B2454684-8AC2-409D-B143-5167065C3817}" presName="hierChild5" presStyleCnt="0"/>
      <dgm:spPr/>
    </dgm:pt>
    <dgm:pt modelId="{96F0BF27-AE5D-4238-8BBB-AC4772242946}" type="pres">
      <dgm:prSet presAssocID="{5ACE4234-A41C-4C93-99D4-7627791531A4}" presName="hierChild5" presStyleCnt="0"/>
      <dgm:spPr/>
    </dgm:pt>
    <dgm:pt modelId="{89FB98E5-E4B1-48BE-AB81-8E8793F9ECF4}" type="pres">
      <dgm:prSet presAssocID="{D93BA1DD-FF6B-4B57-9695-87B666EE70EB}" presName="Name35" presStyleLbl="parChTrans1D2" presStyleIdx="3" presStyleCnt="5"/>
      <dgm:spPr/>
    </dgm:pt>
    <dgm:pt modelId="{AC254545-C7D3-4924-AC0E-5BC2BD445972}" type="pres">
      <dgm:prSet presAssocID="{51094684-ECBD-4D05-B113-CBED6B608B50}" presName="hierRoot2" presStyleCnt="0">
        <dgm:presLayoutVars>
          <dgm:hierBranch/>
        </dgm:presLayoutVars>
      </dgm:prSet>
      <dgm:spPr/>
    </dgm:pt>
    <dgm:pt modelId="{5705B57A-30C0-4D38-8310-694AFD51CC10}" type="pres">
      <dgm:prSet presAssocID="{51094684-ECBD-4D05-B113-CBED6B608B50}" presName="rootComposite" presStyleCnt="0"/>
      <dgm:spPr/>
    </dgm:pt>
    <dgm:pt modelId="{132ED21E-963F-421F-8360-BB633D1AC2FD}" type="pres">
      <dgm:prSet presAssocID="{51094684-ECBD-4D05-B113-CBED6B608B50}" presName="rootText" presStyleLbl="node2" presStyleIdx="3" presStyleCnt="5">
        <dgm:presLayoutVars>
          <dgm:chPref val="3"/>
        </dgm:presLayoutVars>
      </dgm:prSet>
      <dgm:spPr/>
    </dgm:pt>
    <dgm:pt modelId="{D0FAEDBF-E65D-4651-BC58-899E90A099D8}" type="pres">
      <dgm:prSet presAssocID="{51094684-ECBD-4D05-B113-CBED6B608B50}" presName="rootConnector" presStyleLbl="node2" presStyleIdx="3" presStyleCnt="5"/>
      <dgm:spPr/>
    </dgm:pt>
    <dgm:pt modelId="{E24D8413-5A44-4741-8B2A-D72604B6EA53}" type="pres">
      <dgm:prSet presAssocID="{51094684-ECBD-4D05-B113-CBED6B608B50}" presName="hierChild4" presStyleCnt="0"/>
      <dgm:spPr/>
    </dgm:pt>
    <dgm:pt modelId="{458F04DD-19C1-414A-A3AE-ACECB63327AD}" type="pres">
      <dgm:prSet presAssocID="{51094684-ECBD-4D05-B113-CBED6B608B50}" presName="hierChild5" presStyleCnt="0"/>
      <dgm:spPr/>
    </dgm:pt>
    <dgm:pt modelId="{BAD0DCB9-C865-43D7-BAAD-7DC43BC9EE97}" type="pres">
      <dgm:prSet presAssocID="{1F09DD56-29ED-43F1-8AC4-85A1FC68AE6D}" presName="Name35" presStyleLbl="parChTrans1D2" presStyleIdx="4" presStyleCnt="5"/>
      <dgm:spPr/>
    </dgm:pt>
    <dgm:pt modelId="{7C811ABB-613D-44B4-988D-ADBED93F9591}" type="pres">
      <dgm:prSet presAssocID="{9A2C847B-6CC8-423F-A7E4-F6330C2214C9}" presName="hierRoot2" presStyleCnt="0">
        <dgm:presLayoutVars>
          <dgm:hierBranch/>
        </dgm:presLayoutVars>
      </dgm:prSet>
      <dgm:spPr/>
    </dgm:pt>
    <dgm:pt modelId="{5654455E-86D2-4417-88A9-531776CC904A}" type="pres">
      <dgm:prSet presAssocID="{9A2C847B-6CC8-423F-A7E4-F6330C2214C9}" presName="rootComposite" presStyleCnt="0"/>
      <dgm:spPr/>
    </dgm:pt>
    <dgm:pt modelId="{2B593971-4988-4D2A-8F40-41DE5C8C1E2C}" type="pres">
      <dgm:prSet presAssocID="{9A2C847B-6CC8-423F-A7E4-F6330C2214C9}" presName="rootText" presStyleLbl="node2" presStyleIdx="4" presStyleCnt="5">
        <dgm:presLayoutVars>
          <dgm:chPref val="3"/>
        </dgm:presLayoutVars>
      </dgm:prSet>
      <dgm:spPr/>
    </dgm:pt>
    <dgm:pt modelId="{B5D297BE-04AA-4D94-B36B-625A9254FC9A}" type="pres">
      <dgm:prSet presAssocID="{9A2C847B-6CC8-423F-A7E4-F6330C2214C9}" presName="rootConnector" presStyleLbl="node2" presStyleIdx="4" presStyleCnt="5"/>
      <dgm:spPr/>
    </dgm:pt>
    <dgm:pt modelId="{4FF645CF-0ED5-417E-98C0-BF43066349CB}" type="pres">
      <dgm:prSet presAssocID="{9A2C847B-6CC8-423F-A7E4-F6330C2214C9}" presName="hierChild4" presStyleCnt="0"/>
      <dgm:spPr/>
    </dgm:pt>
    <dgm:pt modelId="{CAABE476-1DC4-4C13-839E-BE9B5F4332C8}" type="pres">
      <dgm:prSet presAssocID="{CE3295C3-4615-4752-B7AC-1021AD3DADA9}" presName="Name35" presStyleLbl="parChTrans1D3" presStyleIdx="8" presStyleCnt="10"/>
      <dgm:spPr/>
    </dgm:pt>
    <dgm:pt modelId="{9FAF71E2-8B6E-49EF-9EE7-181B77D17C23}" type="pres">
      <dgm:prSet presAssocID="{0D8EFFB8-F914-4975-A571-3AD46152970B}" presName="hierRoot2" presStyleCnt="0">
        <dgm:presLayoutVars>
          <dgm:hierBranch val="r"/>
        </dgm:presLayoutVars>
      </dgm:prSet>
      <dgm:spPr/>
    </dgm:pt>
    <dgm:pt modelId="{4C23261F-2E37-4851-865F-48495E1C497C}" type="pres">
      <dgm:prSet presAssocID="{0D8EFFB8-F914-4975-A571-3AD46152970B}" presName="rootComposite" presStyleCnt="0"/>
      <dgm:spPr/>
    </dgm:pt>
    <dgm:pt modelId="{B7E032A8-FA9C-4409-802E-763B8C700FFE}" type="pres">
      <dgm:prSet presAssocID="{0D8EFFB8-F914-4975-A571-3AD46152970B}" presName="rootText" presStyleLbl="node3" presStyleIdx="8" presStyleCnt="10">
        <dgm:presLayoutVars>
          <dgm:chPref val="3"/>
        </dgm:presLayoutVars>
      </dgm:prSet>
      <dgm:spPr/>
    </dgm:pt>
    <dgm:pt modelId="{03047955-9E58-4AAE-B9EF-A1ADC6E6427C}" type="pres">
      <dgm:prSet presAssocID="{0D8EFFB8-F914-4975-A571-3AD46152970B}" presName="rootConnector" presStyleLbl="node3" presStyleIdx="8" presStyleCnt="10"/>
      <dgm:spPr/>
    </dgm:pt>
    <dgm:pt modelId="{EC283496-3E0E-4B18-A026-9FF79DAAEC83}" type="pres">
      <dgm:prSet presAssocID="{0D8EFFB8-F914-4975-A571-3AD46152970B}" presName="hierChild4" presStyleCnt="0"/>
      <dgm:spPr/>
    </dgm:pt>
    <dgm:pt modelId="{891414C1-B90F-4AF1-AC8A-F2B3AB899B60}" type="pres">
      <dgm:prSet presAssocID="{0D8EFFB8-F914-4975-A571-3AD46152970B}" presName="hierChild5" presStyleCnt="0"/>
      <dgm:spPr/>
    </dgm:pt>
    <dgm:pt modelId="{0AD7285E-156F-42FB-9961-E8F112AF2364}" type="pres">
      <dgm:prSet presAssocID="{506A3F34-A800-4352-9DA1-4AF1D4218B7F}" presName="Name35" presStyleLbl="parChTrans1D3" presStyleIdx="9" presStyleCnt="10"/>
      <dgm:spPr/>
    </dgm:pt>
    <dgm:pt modelId="{185170A4-41C4-42FF-8359-FC19DDCB17C2}" type="pres">
      <dgm:prSet presAssocID="{6A6F1A14-3FB8-4001-801D-8AB55BE2F73A}" presName="hierRoot2" presStyleCnt="0">
        <dgm:presLayoutVars>
          <dgm:hierBranch val="r"/>
        </dgm:presLayoutVars>
      </dgm:prSet>
      <dgm:spPr/>
    </dgm:pt>
    <dgm:pt modelId="{194C499B-699A-407A-9707-B9B17ECE81E1}" type="pres">
      <dgm:prSet presAssocID="{6A6F1A14-3FB8-4001-801D-8AB55BE2F73A}" presName="rootComposite" presStyleCnt="0"/>
      <dgm:spPr/>
    </dgm:pt>
    <dgm:pt modelId="{8E1112A2-959B-4068-BFE9-A7F5E36CA70C}" type="pres">
      <dgm:prSet presAssocID="{6A6F1A14-3FB8-4001-801D-8AB55BE2F73A}" presName="rootText" presStyleLbl="node3" presStyleIdx="9" presStyleCnt="10">
        <dgm:presLayoutVars>
          <dgm:chPref val="3"/>
        </dgm:presLayoutVars>
      </dgm:prSet>
      <dgm:spPr/>
    </dgm:pt>
    <dgm:pt modelId="{64400789-0944-41EC-B79F-49A9020835B3}" type="pres">
      <dgm:prSet presAssocID="{6A6F1A14-3FB8-4001-801D-8AB55BE2F73A}" presName="rootConnector" presStyleLbl="node3" presStyleIdx="9" presStyleCnt="10"/>
      <dgm:spPr/>
    </dgm:pt>
    <dgm:pt modelId="{F7C3D173-F481-4361-8181-F46CEEDA2855}" type="pres">
      <dgm:prSet presAssocID="{6A6F1A14-3FB8-4001-801D-8AB55BE2F73A}" presName="hierChild4" presStyleCnt="0"/>
      <dgm:spPr/>
    </dgm:pt>
    <dgm:pt modelId="{36F742C0-4AAF-4F8B-ADDD-67A5638A9926}" type="pres">
      <dgm:prSet presAssocID="{6A6F1A14-3FB8-4001-801D-8AB55BE2F73A}" presName="hierChild5" presStyleCnt="0"/>
      <dgm:spPr/>
    </dgm:pt>
    <dgm:pt modelId="{A248E572-F29F-4C1C-94BB-7B84F768EBB1}" type="pres">
      <dgm:prSet presAssocID="{9A2C847B-6CC8-423F-A7E4-F6330C2214C9}" presName="hierChild5" presStyleCnt="0"/>
      <dgm:spPr/>
    </dgm:pt>
    <dgm:pt modelId="{C588ADC8-8954-4DC1-B4CE-383C81F92359}" type="pres">
      <dgm:prSet presAssocID="{2A08B280-139A-45E1-8E1D-4284D0A644F7}" presName="hierChild3" presStyleCnt="0"/>
      <dgm:spPr/>
    </dgm:pt>
  </dgm:ptLst>
  <dgm:cxnLst>
    <dgm:cxn modelId="{1DEB9B5E-3437-4A0C-91F9-2BD09E5ED12E}" type="presOf" srcId="{E55B0EF5-4C24-4A56-99D4-C97328938F75}" destId="{493CAB8C-717D-46DB-BD75-EA13025EFFC0}" srcOrd="1" destOrd="0" presId="urn:microsoft.com/office/officeart/2005/8/layout/orgChart1"/>
    <dgm:cxn modelId="{ADDBD8D7-6C13-443A-BA73-B47D6A30AB68}" type="presOf" srcId="{41412903-F8B6-4AFA-8F2E-0190B91443F5}" destId="{F2FA0607-C13E-42DF-8A01-50A3F4F35F29}" srcOrd="0" destOrd="0" presId="urn:microsoft.com/office/officeart/2005/8/layout/orgChart1"/>
    <dgm:cxn modelId="{60B5F36F-E841-4A7B-9D97-A0FCD51396F9}" type="presOf" srcId="{E55B0EF5-4C24-4A56-99D4-C97328938F75}" destId="{7FF9C09B-2820-42F0-A9A3-5A055E59ACD2}" srcOrd="0" destOrd="0" presId="urn:microsoft.com/office/officeart/2005/8/layout/orgChart1"/>
    <dgm:cxn modelId="{86AE1792-E581-4B94-BA5A-4A60B274242C}" type="presOf" srcId="{2A08B280-139A-45E1-8E1D-4284D0A644F7}" destId="{A701A221-89B8-412D-9A7C-D46BD1C7F6EB}" srcOrd="1" destOrd="0" presId="urn:microsoft.com/office/officeart/2005/8/layout/orgChart1"/>
    <dgm:cxn modelId="{244791EE-D006-4631-9D1C-5131B2D9FB45}" type="presOf" srcId="{EA671BD9-3CF5-4742-96AF-C688320EC882}" destId="{FEB90D80-6406-48C8-830A-BF7EBF6AA0CC}" srcOrd="0" destOrd="0" presId="urn:microsoft.com/office/officeart/2005/8/layout/orgChart1"/>
    <dgm:cxn modelId="{357EE1B7-EF70-45F9-8DDC-42996A7B385A}" type="presOf" srcId="{F4840A35-C4E1-4FD7-8029-F12B90020667}" destId="{351C536F-8BD4-4A88-8EB3-3171104E3724}" srcOrd="0" destOrd="0" presId="urn:microsoft.com/office/officeart/2005/8/layout/orgChart1"/>
    <dgm:cxn modelId="{4CE5823C-6543-41E9-BD79-16F61BCF03AB}" srcId="{5ACE4234-A41C-4C93-99D4-7627791531A4}" destId="{C99D04AF-0042-4A4A-90B4-FA11BD8D8E22}" srcOrd="0" destOrd="0" parTransId="{CB9E4BD8-2654-48FB-AD99-69AC2DD86CA8}" sibTransId="{C11147BB-402F-4FD0-8EFC-C459AA544134}"/>
    <dgm:cxn modelId="{D60C7A98-334C-4658-BD44-A2DBDFE9236F}" type="presOf" srcId="{644F86CF-1E8A-4573-B5D5-14D747875A8B}" destId="{091B4DC5-7830-405B-A7F0-A48F21E1831A}" srcOrd="1" destOrd="0" presId="urn:microsoft.com/office/officeart/2005/8/layout/orgChart1"/>
    <dgm:cxn modelId="{92152FFB-D947-4E30-9A55-7C4934603568}" type="presOf" srcId="{6A6F1A14-3FB8-4001-801D-8AB55BE2F73A}" destId="{8E1112A2-959B-4068-BFE9-A7F5E36CA70C}" srcOrd="0" destOrd="0" presId="urn:microsoft.com/office/officeart/2005/8/layout/orgChart1"/>
    <dgm:cxn modelId="{916F3677-AD5F-47CC-A76C-935F8C86D1A4}" srcId="{3639DABA-CDE6-45CA-9D15-65D1BDB46E5F}" destId="{644F86CF-1E8A-4573-B5D5-14D747875A8B}" srcOrd="0" destOrd="0" parTransId="{CB2DAC2B-3550-4FC8-86E6-A5576E2072F6}" sibTransId="{F7F1C3CB-C535-4977-A943-9795BDD4F696}"/>
    <dgm:cxn modelId="{57C2E2CA-D3E4-4568-B72E-B7F78A7FB6AD}" type="presOf" srcId="{B2454684-8AC2-409D-B143-5167065C3817}" destId="{C76CA638-0406-4755-AA28-B98F4776C2C0}" srcOrd="1" destOrd="0" presId="urn:microsoft.com/office/officeart/2005/8/layout/orgChart1"/>
    <dgm:cxn modelId="{1DF576A5-BFAD-488D-AE9A-FA52879F8387}" srcId="{2A08B280-139A-45E1-8E1D-4284D0A644F7}" destId="{5ACE4234-A41C-4C93-99D4-7627791531A4}" srcOrd="2" destOrd="0" parTransId="{EA671BD9-3CF5-4742-96AF-C688320EC882}" sibTransId="{7E143033-846D-453B-A06D-D4484ED720FD}"/>
    <dgm:cxn modelId="{AC22555A-2DE2-4475-9DC6-5473CF96258C}" srcId="{9A2C847B-6CC8-423F-A7E4-F6330C2214C9}" destId="{0D8EFFB8-F914-4975-A571-3AD46152970B}" srcOrd="0" destOrd="0" parTransId="{CE3295C3-4615-4752-B7AC-1021AD3DADA9}" sibTransId="{1BD597F0-733D-406B-A8B3-769DC2C74315}"/>
    <dgm:cxn modelId="{E4B10CA9-BD44-4217-93F1-7839DA6BF3CE}" type="presOf" srcId="{506A3F34-A800-4352-9DA1-4AF1D4218B7F}" destId="{0AD7285E-156F-42FB-9961-E8F112AF2364}" srcOrd="0" destOrd="0" presId="urn:microsoft.com/office/officeart/2005/8/layout/orgChart1"/>
    <dgm:cxn modelId="{26FB9BCA-1BCB-434B-A540-DAC152E426C1}" srcId="{41412903-F8B6-4AFA-8F2E-0190B91443F5}" destId="{582AD139-9283-457C-BCCD-6AE74C2A6D8B}" srcOrd="2" destOrd="0" parTransId="{262D5119-AEF5-4C13-8295-125A7C845613}" sibTransId="{4C8604B7-E1BF-4BC1-A1CF-AE103526BC62}"/>
    <dgm:cxn modelId="{DFBB8A72-3339-41EC-A8BF-6E34DFD688E0}" type="presOf" srcId="{2A08B280-139A-45E1-8E1D-4284D0A644F7}" destId="{232595E7-FC10-4153-A333-7945BA9665D8}" srcOrd="0" destOrd="0" presId="urn:microsoft.com/office/officeart/2005/8/layout/orgChart1"/>
    <dgm:cxn modelId="{60AE6ED5-8A70-4B28-90A0-A4F2ED4C6BC9}" type="presOf" srcId="{FDCEE04B-1343-42DB-93D2-E3C6285258CA}" destId="{986C17D4-D0F2-4F5C-B21B-404D69A3ACE5}" srcOrd="1" destOrd="0" presId="urn:microsoft.com/office/officeart/2005/8/layout/orgChart1"/>
    <dgm:cxn modelId="{9676058E-A88C-4939-8704-A31A80620C02}" type="presOf" srcId="{A3258221-4A1E-4B14-9833-D4F201DE94EA}" destId="{AE200106-EA10-422D-AEF0-EAE947DD5CA0}" srcOrd="0" destOrd="0" presId="urn:microsoft.com/office/officeart/2005/8/layout/orgChart1"/>
    <dgm:cxn modelId="{26634079-E991-481B-B544-6ACDF827AF46}" srcId="{9A2C847B-6CC8-423F-A7E4-F6330C2214C9}" destId="{6A6F1A14-3FB8-4001-801D-8AB55BE2F73A}" srcOrd="1" destOrd="0" parTransId="{506A3F34-A800-4352-9DA1-4AF1D4218B7F}" sibTransId="{0333F070-04DC-403D-8DAC-15A7E90780B7}"/>
    <dgm:cxn modelId="{8BB29B1A-2E20-4ABD-B2DC-19A9F897F10D}" type="presOf" srcId="{1F09DD56-29ED-43F1-8AC4-85A1FC68AE6D}" destId="{BAD0DCB9-C865-43D7-BAAD-7DC43BC9EE97}" srcOrd="0" destOrd="0" presId="urn:microsoft.com/office/officeart/2005/8/layout/orgChart1"/>
    <dgm:cxn modelId="{3E378E53-7F94-439E-B59B-0B9B49448083}" type="presOf" srcId="{BF2A4848-09A2-4421-A422-8BC58B12620C}" destId="{1F36EFE0-1297-439A-9BD9-BA3D05083882}" srcOrd="0" destOrd="0" presId="urn:microsoft.com/office/officeart/2005/8/layout/orgChart1"/>
    <dgm:cxn modelId="{B87BEC9D-11A8-4783-A9C3-DED36AE63458}" type="presOf" srcId="{0D8EFFB8-F914-4975-A571-3AD46152970B}" destId="{03047955-9E58-4AAE-B9EF-A1ADC6E6427C}" srcOrd="1" destOrd="0" presId="urn:microsoft.com/office/officeart/2005/8/layout/orgChart1"/>
    <dgm:cxn modelId="{02CD84A4-A433-4873-A1EF-ED05DB6DD0D5}" type="presOf" srcId="{CE3295C3-4615-4752-B7AC-1021AD3DADA9}" destId="{CAABE476-1DC4-4C13-839E-BE9B5F4332C8}" srcOrd="0" destOrd="0" presId="urn:microsoft.com/office/officeart/2005/8/layout/orgChart1"/>
    <dgm:cxn modelId="{8468620D-FFB6-48D3-B277-75015010A9DA}" type="presOf" srcId="{8AA52B86-E488-4D8D-9D6F-695DBB70B87E}" destId="{034CA3AD-5BFC-4018-971E-FD306A676AB8}" srcOrd="0" destOrd="0" presId="urn:microsoft.com/office/officeart/2005/8/layout/orgChart1"/>
    <dgm:cxn modelId="{1F1FD986-B6F6-483E-B2E2-3FFB3B95BE2C}" srcId="{5ACE4234-A41C-4C93-99D4-7627791531A4}" destId="{B2454684-8AC2-409D-B143-5167065C3817}" srcOrd="1" destOrd="0" parTransId="{A3258221-4A1E-4B14-9833-D4F201DE94EA}" sibTransId="{857B4134-27F4-4EBF-ACBC-F424C6CDBCE4}"/>
    <dgm:cxn modelId="{CCC151AA-F9DF-4D82-80F0-E7B380EF27B6}" type="presOf" srcId="{2F1644A9-6BF7-46CF-ADAF-9012E6FEEAEA}" destId="{32DBCC62-922A-4B81-9D9C-B4A563FF70AA}" srcOrd="1" destOrd="0" presId="urn:microsoft.com/office/officeart/2005/8/layout/orgChart1"/>
    <dgm:cxn modelId="{15C5614A-9EA9-4FA2-93AD-1CF8EC7D121C}" srcId="{41412903-F8B6-4AFA-8F2E-0190B91443F5}" destId="{8AA52B86-E488-4D8D-9D6F-695DBB70B87E}" srcOrd="0" destOrd="0" parTransId="{00C72398-7C34-41F5-A5A9-5169E78760FD}" sibTransId="{C0EA9501-5296-4522-9209-DDE65953FA81}"/>
    <dgm:cxn modelId="{48F275FF-AE74-4D05-8319-68F5A8D8682E}" type="presOf" srcId="{41412903-F8B6-4AFA-8F2E-0190B91443F5}" destId="{C02BCE50-97D2-4A38-874E-482C5812D369}" srcOrd="1" destOrd="0" presId="urn:microsoft.com/office/officeart/2005/8/layout/orgChart1"/>
    <dgm:cxn modelId="{5DE0154F-F074-4233-9EDE-4E14AEA8F1E8}" type="presOf" srcId="{3639DABA-CDE6-45CA-9D15-65D1BDB46E5F}" destId="{1A9E56B7-2048-4D9A-9380-57EEC1358DE4}" srcOrd="0" destOrd="0" presId="urn:microsoft.com/office/officeart/2005/8/layout/orgChart1"/>
    <dgm:cxn modelId="{230A84D1-4CE3-412C-ABFA-D93A5AAEF6A9}" type="presOf" srcId="{51094684-ECBD-4D05-B113-CBED6B608B50}" destId="{D0FAEDBF-E65D-4651-BC58-899E90A099D8}" srcOrd="1" destOrd="0" presId="urn:microsoft.com/office/officeart/2005/8/layout/orgChart1"/>
    <dgm:cxn modelId="{E26101C1-8A3C-454F-B24E-6101718CAF11}" type="presOf" srcId="{5ACE4234-A41C-4C93-99D4-7627791531A4}" destId="{76EB4BCF-6086-404D-B0DF-6A1B2DC776CD}" srcOrd="0" destOrd="0" presId="urn:microsoft.com/office/officeart/2005/8/layout/orgChart1"/>
    <dgm:cxn modelId="{D815CA12-8EB0-4AA8-B5B9-A8B37C4F4469}" type="presOf" srcId="{2F1644A9-6BF7-46CF-ADAF-9012E6FEEAEA}" destId="{42CDDEAD-6695-45DB-B350-606131885F14}" srcOrd="0" destOrd="0" presId="urn:microsoft.com/office/officeart/2005/8/layout/orgChart1"/>
    <dgm:cxn modelId="{7E420C64-1F90-46C6-B0DF-665A37B9C6C5}" type="presOf" srcId="{121BA304-398C-4A61-86AB-B8A1B0752095}" destId="{67E63811-C336-464B-9C40-3CC651D6FF1F}" srcOrd="0" destOrd="0" presId="urn:microsoft.com/office/officeart/2005/8/layout/orgChart1"/>
    <dgm:cxn modelId="{E1ABF2C8-BC65-4976-A72A-49ABC354E5B0}" type="presOf" srcId="{5C26E494-0B69-4EDC-B0B0-4CC051A7B910}" destId="{C7B1BF93-7AC2-46D2-B71A-DDD07AE63AD7}" srcOrd="0" destOrd="0" presId="urn:microsoft.com/office/officeart/2005/8/layout/orgChart1"/>
    <dgm:cxn modelId="{6BE28ED4-1C9A-4251-A229-84FB4FAF370C}" type="presOf" srcId="{51094684-ECBD-4D05-B113-CBED6B608B50}" destId="{132ED21E-963F-421F-8360-BB633D1AC2FD}" srcOrd="0" destOrd="0" presId="urn:microsoft.com/office/officeart/2005/8/layout/orgChart1"/>
    <dgm:cxn modelId="{8CF5745E-E321-4BA1-8F3E-5BBE67AC99D1}" type="presOf" srcId="{4C09C509-DC39-4240-8427-04AA5F42FFBB}" destId="{82A7227B-2ED4-4963-8A08-A7FECFDEE8F4}" srcOrd="0" destOrd="0" presId="urn:microsoft.com/office/officeart/2005/8/layout/orgChart1"/>
    <dgm:cxn modelId="{1DDA193A-61F6-48B4-8193-41052287E4F5}" type="presOf" srcId="{EB3BEB21-9532-4CF4-B998-D519EA4103CE}" destId="{4D455842-9E8C-40AD-B550-6F9A65ED8CE9}" srcOrd="0" destOrd="0" presId="urn:microsoft.com/office/officeart/2005/8/layout/orgChart1"/>
    <dgm:cxn modelId="{0C14A1FE-5E57-44C6-96BD-36E18AAA2D5A}" type="presOf" srcId="{6A6F1A14-3FB8-4001-801D-8AB55BE2F73A}" destId="{64400789-0944-41EC-B79F-49A9020835B3}" srcOrd="1" destOrd="0" presId="urn:microsoft.com/office/officeart/2005/8/layout/orgChart1"/>
    <dgm:cxn modelId="{6853786D-8AED-4F43-AC7D-6375AA986051}" srcId="{2A08B280-139A-45E1-8E1D-4284D0A644F7}" destId="{3639DABA-CDE6-45CA-9D15-65D1BDB46E5F}" srcOrd="1" destOrd="0" parTransId="{EB3BEB21-9532-4CF4-B998-D519EA4103CE}" sibTransId="{EF4FD197-89D7-4D69-9A69-E9CA487C03B0}"/>
    <dgm:cxn modelId="{0B96584F-8FB3-46A9-85D8-236A04FB115C}" type="presOf" srcId="{582AD139-9283-457C-BCCD-6AE74C2A6D8B}" destId="{E1C7A8DB-0FCB-47CC-8F78-D5DD6386D40D}" srcOrd="1" destOrd="0" presId="urn:microsoft.com/office/officeart/2005/8/layout/orgChart1"/>
    <dgm:cxn modelId="{2F87FE1F-DA62-4DA9-9796-2652DC1656C4}" srcId="{2A08B280-139A-45E1-8E1D-4284D0A644F7}" destId="{51094684-ECBD-4D05-B113-CBED6B608B50}" srcOrd="3" destOrd="0" parTransId="{D93BA1DD-FF6B-4B57-9695-87B666EE70EB}" sibTransId="{8C7B3926-74D8-4DD3-85E3-B7362E8DF7F0}"/>
    <dgm:cxn modelId="{223CF612-ED72-4E30-9E6F-2052C0AEF46B}" srcId="{41412903-F8B6-4AFA-8F2E-0190B91443F5}" destId="{5C26E494-0B69-4EDC-B0B0-4CC051A7B910}" srcOrd="3" destOrd="0" parTransId="{BF2A4848-09A2-4421-A422-8BC58B12620C}" sibTransId="{1415E01B-D5EC-474B-981D-BB482C84FF45}"/>
    <dgm:cxn modelId="{59A68FED-C79F-4FDA-9946-27F75291D1C1}" srcId="{41412903-F8B6-4AFA-8F2E-0190B91443F5}" destId="{2F1644A9-6BF7-46CF-ADAF-9012E6FEEAEA}" srcOrd="1" destOrd="0" parTransId="{74EF2DB8-CB8B-46D9-BF31-4CAEB89F9B0C}" sibTransId="{8B1EB62A-6F4E-40A3-B9A2-0A90A70937B6}"/>
    <dgm:cxn modelId="{FDF4BF66-9435-43A2-8ED2-DF62295CF0B3}" type="presOf" srcId="{0D8EFFB8-F914-4975-A571-3AD46152970B}" destId="{B7E032A8-FA9C-4409-802E-763B8C700FFE}" srcOrd="0" destOrd="0" presId="urn:microsoft.com/office/officeart/2005/8/layout/orgChart1"/>
    <dgm:cxn modelId="{C6D42FD4-1FF8-4A2E-8AB9-4553AB755848}" type="presOf" srcId="{C99D04AF-0042-4A4A-90B4-FA11BD8D8E22}" destId="{3A70B3F5-6FAA-438F-B882-D0AC6D857290}" srcOrd="1" destOrd="0" presId="urn:microsoft.com/office/officeart/2005/8/layout/orgChart1"/>
    <dgm:cxn modelId="{63E4B973-730A-4C4D-AFCD-2DD2BCB5DC62}" srcId="{3639DABA-CDE6-45CA-9D15-65D1BDB46E5F}" destId="{F165D27A-B668-48BE-B423-66694B6AE366}" srcOrd="1" destOrd="0" parTransId="{11D310B6-5948-4EE9-9FDC-F4E4D402A78B}" sibTransId="{841FF934-C250-4658-BDB8-3AF75BE5F144}"/>
    <dgm:cxn modelId="{FB841FA8-ECD9-4E7D-AC7C-817253DA2A6B}" type="presOf" srcId="{74EF2DB8-CB8B-46D9-BF31-4CAEB89F9B0C}" destId="{BA26103F-5883-471B-B58F-1E24C4EC331E}" srcOrd="0" destOrd="0" presId="urn:microsoft.com/office/officeart/2005/8/layout/orgChart1"/>
    <dgm:cxn modelId="{4D216CF5-E038-4789-B659-7DEC4112FE57}" type="presOf" srcId="{11D310B6-5948-4EE9-9FDC-F4E4D402A78B}" destId="{1025550E-5E78-49CC-998B-557BC98BD04B}" srcOrd="0" destOrd="0" presId="urn:microsoft.com/office/officeart/2005/8/layout/orgChart1"/>
    <dgm:cxn modelId="{C7B97EE0-D52C-4624-80F3-DAF78BE59766}" type="presOf" srcId="{D93BA1DD-FF6B-4B57-9695-87B666EE70EB}" destId="{89FB98E5-E4B1-48BE-AB81-8E8793F9ECF4}" srcOrd="0" destOrd="0" presId="urn:microsoft.com/office/officeart/2005/8/layout/orgChart1"/>
    <dgm:cxn modelId="{10327AE1-D948-4F10-A126-AF624DFECEF8}" type="presOf" srcId="{FDCEE04B-1343-42DB-93D2-E3C6285258CA}" destId="{773B8845-2A0E-48CD-9E33-3DA06AA87FE6}" srcOrd="0" destOrd="0" presId="urn:microsoft.com/office/officeart/2005/8/layout/orgChart1"/>
    <dgm:cxn modelId="{FD7DBC40-DF53-4E05-BC86-2E8529D18E8B}" type="presOf" srcId="{582AD139-9283-457C-BCCD-6AE74C2A6D8B}" destId="{08DA4DE4-ED7F-4C26-A03B-9003EDC984EA}" srcOrd="0" destOrd="0" presId="urn:microsoft.com/office/officeart/2005/8/layout/orgChart1"/>
    <dgm:cxn modelId="{76780092-2B9E-45AC-A588-41CF5A26E8C9}" type="presOf" srcId="{5ACE4234-A41C-4C93-99D4-7627791531A4}" destId="{FAC0FA2E-3451-4FA3-A9CC-F2326FF01BB1}" srcOrd="1" destOrd="0" presId="urn:microsoft.com/office/officeart/2005/8/layout/orgChart1"/>
    <dgm:cxn modelId="{7B09558E-AD35-4D5A-AF09-2ECF576B1E0B}" type="presOf" srcId="{00C72398-7C34-41F5-A5A9-5169E78760FD}" destId="{AFEE56CE-3734-4A1B-9806-6668BC029231}" srcOrd="0" destOrd="0" presId="urn:microsoft.com/office/officeart/2005/8/layout/orgChart1"/>
    <dgm:cxn modelId="{668CA642-B989-4E34-A747-FD5593381D3D}" type="presOf" srcId="{9A2C847B-6CC8-423F-A7E4-F6330C2214C9}" destId="{B5D297BE-04AA-4D94-B36B-625A9254FC9A}" srcOrd="1" destOrd="0" presId="urn:microsoft.com/office/officeart/2005/8/layout/orgChart1"/>
    <dgm:cxn modelId="{6B7F27DA-2523-41A4-B92D-3EB85D8E57AA}" type="presOf" srcId="{9A2C847B-6CC8-423F-A7E4-F6330C2214C9}" destId="{2B593971-4988-4D2A-8F40-41DE5C8C1E2C}" srcOrd="0" destOrd="0" presId="urn:microsoft.com/office/officeart/2005/8/layout/orgChart1"/>
    <dgm:cxn modelId="{B7D79B20-4F96-42B8-B7F6-C100876FA574}" type="presOf" srcId="{B2454684-8AC2-409D-B143-5167065C3817}" destId="{4E13FAC5-B4E7-4348-B818-6AE08A079086}" srcOrd="0" destOrd="0" presId="urn:microsoft.com/office/officeart/2005/8/layout/orgChart1"/>
    <dgm:cxn modelId="{3F5497EE-D718-4361-B667-B52C35AF836C}" type="presOf" srcId="{F165D27A-B668-48BE-B423-66694B6AE366}" destId="{B6489BC7-C8F1-4A5D-A1FC-F249868280D8}" srcOrd="1" destOrd="0" presId="urn:microsoft.com/office/officeart/2005/8/layout/orgChart1"/>
    <dgm:cxn modelId="{91058694-2E57-4FD2-9CD4-93F028CA8326}" srcId="{C99D04AF-0042-4A4A-90B4-FA11BD8D8E22}" destId="{E55B0EF5-4C24-4A56-99D4-C97328938F75}" srcOrd="0" destOrd="0" parTransId="{4C09C509-DC39-4240-8427-04AA5F42FFBB}" sibTransId="{CE467052-74D5-47C8-9B5B-548B9B837EF2}"/>
    <dgm:cxn modelId="{44FFF9E2-F1F1-4391-A0C9-28D2D772C4A8}" type="presOf" srcId="{F165D27A-B668-48BE-B423-66694B6AE366}" destId="{D312BF9A-B530-4F06-B843-11D6AC698956}" srcOrd="0" destOrd="0" presId="urn:microsoft.com/office/officeart/2005/8/layout/orgChart1"/>
    <dgm:cxn modelId="{8ABE5F06-4EC4-46E7-8097-EC9E790EEF28}" srcId="{2A08B280-139A-45E1-8E1D-4284D0A644F7}" destId="{9A2C847B-6CC8-423F-A7E4-F6330C2214C9}" srcOrd="4" destOrd="0" parTransId="{1F09DD56-29ED-43F1-8AC4-85A1FC68AE6D}" sibTransId="{60C27E51-DDB7-46D5-A240-9FBCABD38A35}"/>
    <dgm:cxn modelId="{D853C57A-C58A-43C4-8488-7B6ED527C463}" type="presOf" srcId="{ED1C6E9C-00AC-4CC6-91C5-3A1512AD8B60}" destId="{6209BDBA-5FB9-4793-B6B5-F41F227DAEB9}" srcOrd="0" destOrd="0" presId="urn:microsoft.com/office/officeart/2005/8/layout/orgChart1"/>
    <dgm:cxn modelId="{0D9F337E-F141-4D11-AE61-4C93F30A0335}" srcId="{2A08B280-139A-45E1-8E1D-4284D0A644F7}" destId="{41412903-F8B6-4AFA-8F2E-0190B91443F5}" srcOrd="0" destOrd="0" parTransId="{ED1C6E9C-00AC-4CC6-91C5-3A1512AD8B60}" sibTransId="{B66B218B-788C-4957-88BD-30C92F13DCA4}"/>
    <dgm:cxn modelId="{6592FF3A-3485-4E9B-A872-6584E673DBEE}" type="presOf" srcId="{C99D04AF-0042-4A4A-90B4-FA11BD8D8E22}" destId="{9F024262-C71A-46D3-B341-0B3A2E57CED5}" srcOrd="0" destOrd="0" presId="urn:microsoft.com/office/officeart/2005/8/layout/orgChart1"/>
    <dgm:cxn modelId="{243B1708-6BC8-4C16-A3E9-AECF386BD519}" srcId="{F4840A35-C4E1-4FD7-8029-F12B90020667}" destId="{2A08B280-139A-45E1-8E1D-4284D0A644F7}" srcOrd="0" destOrd="0" parTransId="{C8FECFA3-2144-46BA-9BB6-A882AFD13620}" sibTransId="{1B9DC2DD-A205-4C74-A65B-A17C2B539E4C}"/>
    <dgm:cxn modelId="{0E383F2F-C7E2-4AC7-8810-C17244C8C47A}" type="presOf" srcId="{644F86CF-1E8A-4573-B5D5-14D747875A8B}" destId="{815A1AFE-1E9C-4BA7-BFEB-6B376B305165}" srcOrd="0" destOrd="0" presId="urn:microsoft.com/office/officeart/2005/8/layout/orgChart1"/>
    <dgm:cxn modelId="{D89ED5CF-8349-4359-848B-48AF368E0FFC}" type="presOf" srcId="{CB2DAC2B-3550-4FC8-86E6-A5576E2072F6}" destId="{99867A34-48F7-4957-BD9D-4E4017C09DC8}" srcOrd="0" destOrd="0" presId="urn:microsoft.com/office/officeart/2005/8/layout/orgChart1"/>
    <dgm:cxn modelId="{0A2A4DEF-7E37-4C3F-AD3C-2BA035222B50}" type="presOf" srcId="{3639DABA-CDE6-45CA-9D15-65D1BDB46E5F}" destId="{1BF22DFE-6EDD-4903-BF46-A67C57BDC902}" srcOrd="1" destOrd="0" presId="urn:microsoft.com/office/officeart/2005/8/layout/orgChart1"/>
    <dgm:cxn modelId="{96D2BEA1-9D17-48EB-A88F-D626239B7BF7}" type="presOf" srcId="{8AA52B86-E488-4D8D-9D6F-695DBB70B87E}" destId="{56319B00-2AA1-4291-8A4A-4EE228CA64A6}" srcOrd="1" destOrd="0" presId="urn:microsoft.com/office/officeart/2005/8/layout/orgChart1"/>
    <dgm:cxn modelId="{2F2D0702-FA6C-46A8-AEF9-BDB60341B553}" type="presOf" srcId="{CB9E4BD8-2654-48FB-AD99-69AC2DD86CA8}" destId="{1B45566E-079D-4589-871F-3F369F884865}" srcOrd="0" destOrd="0" presId="urn:microsoft.com/office/officeart/2005/8/layout/orgChart1"/>
    <dgm:cxn modelId="{42D15C69-E765-445C-9B54-7C5043C4C2BE}" srcId="{C99D04AF-0042-4A4A-90B4-FA11BD8D8E22}" destId="{FDCEE04B-1343-42DB-93D2-E3C6285258CA}" srcOrd="1" destOrd="0" parTransId="{121BA304-398C-4A61-86AB-B8A1B0752095}" sibTransId="{8FD418FE-26DC-4844-976D-67E019F28671}"/>
    <dgm:cxn modelId="{EFE820E3-04CE-4704-BA7F-47059AE3FD0C}" type="presOf" srcId="{5C26E494-0B69-4EDC-B0B0-4CC051A7B910}" destId="{CFC32C3D-8CF1-42F9-97A8-BC9CB087ABF4}" srcOrd="1" destOrd="0" presId="urn:microsoft.com/office/officeart/2005/8/layout/orgChart1"/>
    <dgm:cxn modelId="{D9398A17-F49E-4F42-8775-ABAACB25B0F5}" type="presOf" srcId="{262D5119-AEF5-4C13-8295-125A7C845613}" destId="{BD10D836-4675-495B-8855-2E54FEC3AFB1}" srcOrd="0" destOrd="0" presId="urn:microsoft.com/office/officeart/2005/8/layout/orgChart1"/>
    <dgm:cxn modelId="{E741497A-E210-4DF6-AB62-015005E73309}" type="presParOf" srcId="{351C536F-8BD4-4A88-8EB3-3171104E3724}" destId="{71FA7C03-7D24-4F3D-B518-248E1050BC58}" srcOrd="0" destOrd="0" presId="urn:microsoft.com/office/officeart/2005/8/layout/orgChart1"/>
    <dgm:cxn modelId="{5062DC5A-B5C1-445C-AF65-C7BFE7B033BB}" type="presParOf" srcId="{71FA7C03-7D24-4F3D-B518-248E1050BC58}" destId="{0B0C6D40-8591-4303-BF24-4B1FC3B40264}" srcOrd="0" destOrd="0" presId="urn:microsoft.com/office/officeart/2005/8/layout/orgChart1"/>
    <dgm:cxn modelId="{D2038AB1-CC4A-48E8-B5FA-4F5E732D3306}" type="presParOf" srcId="{0B0C6D40-8591-4303-BF24-4B1FC3B40264}" destId="{232595E7-FC10-4153-A333-7945BA9665D8}" srcOrd="0" destOrd="0" presId="urn:microsoft.com/office/officeart/2005/8/layout/orgChart1"/>
    <dgm:cxn modelId="{EAC66507-CE59-4CBD-B6A5-DB46D096E9BC}" type="presParOf" srcId="{0B0C6D40-8591-4303-BF24-4B1FC3B40264}" destId="{A701A221-89B8-412D-9A7C-D46BD1C7F6EB}" srcOrd="1" destOrd="0" presId="urn:microsoft.com/office/officeart/2005/8/layout/orgChart1"/>
    <dgm:cxn modelId="{48BB6480-2BD4-4AAD-93C3-4B3E5EA370A3}" type="presParOf" srcId="{71FA7C03-7D24-4F3D-B518-248E1050BC58}" destId="{F30BDB4E-9B68-40B6-AE14-FFCEDA6BAB14}" srcOrd="1" destOrd="0" presId="urn:microsoft.com/office/officeart/2005/8/layout/orgChart1"/>
    <dgm:cxn modelId="{64BA4FAB-BA2A-400D-9360-EA2F47DC9D7C}" type="presParOf" srcId="{F30BDB4E-9B68-40B6-AE14-FFCEDA6BAB14}" destId="{6209BDBA-5FB9-4793-B6B5-F41F227DAEB9}" srcOrd="0" destOrd="0" presId="urn:microsoft.com/office/officeart/2005/8/layout/orgChart1"/>
    <dgm:cxn modelId="{7366B21C-7A6F-4CFF-B4B3-48EE6F23DAF7}" type="presParOf" srcId="{F30BDB4E-9B68-40B6-AE14-FFCEDA6BAB14}" destId="{FC0117F4-3F0E-457D-9957-3C00CD0CCD20}" srcOrd="1" destOrd="0" presId="urn:microsoft.com/office/officeart/2005/8/layout/orgChart1"/>
    <dgm:cxn modelId="{CA37AE0E-D7F7-4B12-80EA-29703FF3C40E}" type="presParOf" srcId="{FC0117F4-3F0E-457D-9957-3C00CD0CCD20}" destId="{E7BCAA18-28E0-4B20-B45B-4C7D205EC8C6}" srcOrd="0" destOrd="0" presId="urn:microsoft.com/office/officeart/2005/8/layout/orgChart1"/>
    <dgm:cxn modelId="{C2BE2E81-FB8B-46AD-A3A0-8E056DDE1FEF}" type="presParOf" srcId="{E7BCAA18-28E0-4B20-B45B-4C7D205EC8C6}" destId="{F2FA0607-C13E-42DF-8A01-50A3F4F35F29}" srcOrd="0" destOrd="0" presId="urn:microsoft.com/office/officeart/2005/8/layout/orgChart1"/>
    <dgm:cxn modelId="{FC0D99C7-CAB6-4348-9EB9-C29A39C68B38}" type="presParOf" srcId="{E7BCAA18-28E0-4B20-B45B-4C7D205EC8C6}" destId="{C02BCE50-97D2-4A38-874E-482C5812D369}" srcOrd="1" destOrd="0" presId="urn:microsoft.com/office/officeart/2005/8/layout/orgChart1"/>
    <dgm:cxn modelId="{D04559EC-D69C-4A27-808D-FD8B9039924E}" type="presParOf" srcId="{FC0117F4-3F0E-457D-9957-3C00CD0CCD20}" destId="{72ED1E2C-A2F7-4E1F-85C3-3EB067BC385D}" srcOrd="1" destOrd="0" presId="urn:microsoft.com/office/officeart/2005/8/layout/orgChart1"/>
    <dgm:cxn modelId="{159F7A85-B51E-4B36-925A-32A408AA573B}" type="presParOf" srcId="{72ED1E2C-A2F7-4E1F-85C3-3EB067BC385D}" destId="{AFEE56CE-3734-4A1B-9806-6668BC029231}" srcOrd="0" destOrd="0" presId="urn:microsoft.com/office/officeart/2005/8/layout/orgChart1"/>
    <dgm:cxn modelId="{7D1B444B-0503-407E-92FA-AB93546F6388}" type="presParOf" srcId="{72ED1E2C-A2F7-4E1F-85C3-3EB067BC385D}" destId="{9642D703-CB50-4BAA-B99F-83D80EC2914C}" srcOrd="1" destOrd="0" presId="urn:microsoft.com/office/officeart/2005/8/layout/orgChart1"/>
    <dgm:cxn modelId="{52EE4972-6B70-4F06-839E-52F4D4119699}" type="presParOf" srcId="{9642D703-CB50-4BAA-B99F-83D80EC2914C}" destId="{AB3A0B82-9CC7-47B0-87F4-5040631C67A4}" srcOrd="0" destOrd="0" presId="urn:microsoft.com/office/officeart/2005/8/layout/orgChart1"/>
    <dgm:cxn modelId="{B4044B28-3089-4CD9-899E-A95EA216E4C1}" type="presParOf" srcId="{AB3A0B82-9CC7-47B0-87F4-5040631C67A4}" destId="{034CA3AD-5BFC-4018-971E-FD306A676AB8}" srcOrd="0" destOrd="0" presId="urn:microsoft.com/office/officeart/2005/8/layout/orgChart1"/>
    <dgm:cxn modelId="{C1CF64F8-9791-4CDF-8185-7AC4161660C9}" type="presParOf" srcId="{AB3A0B82-9CC7-47B0-87F4-5040631C67A4}" destId="{56319B00-2AA1-4291-8A4A-4EE228CA64A6}" srcOrd="1" destOrd="0" presId="urn:microsoft.com/office/officeart/2005/8/layout/orgChart1"/>
    <dgm:cxn modelId="{B0C5BD26-72F4-4FE0-85E3-B18FB3EB47BE}" type="presParOf" srcId="{9642D703-CB50-4BAA-B99F-83D80EC2914C}" destId="{3A816D15-BE1A-4FA5-9453-E377E47A63EB}" srcOrd="1" destOrd="0" presId="urn:microsoft.com/office/officeart/2005/8/layout/orgChart1"/>
    <dgm:cxn modelId="{FFB9AB95-AA28-4EFB-8A03-4B81BC319C24}" type="presParOf" srcId="{9642D703-CB50-4BAA-B99F-83D80EC2914C}" destId="{B9747E82-535B-4E7F-A166-E66929E13231}" srcOrd="2" destOrd="0" presId="urn:microsoft.com/office/officeart/2005/8/layout/orgChart1"/>
    <dgm:cxn modelId="{74993098-7643-407E-A828-4505AF92F4FA}" type="presParOf" srcId="{72ED1E2C-A2F7-4E1F-85C3-3EB067BC385D}" destId="{BA26103F-5883-471B-B58F-1E24C4EC331E}" srcOrd="2" destOrd="0" presId="urn:microsoft.com/office/officeart/2005/8/layout/orgChart1"/>
    <dgm:cxn modelId="{FBAA8157-4893-4ACA-8922-60C7BA603314}" type="presParOf" srcId="{72ED1E2C-A2F7-4E1F-85C3-3EB067BC385D}" destId="{A8D85BE1-2713-44B2-8317-98FAFF4E3CA3}" srcOrd="3" destOrd="0" presId="urn:microsoft.com/office/officeart/2005/8/layout/orgChart1"/>
    <dgm:cxn modelId="{B5A3446E-7352-4D6C-AA9D-814D6727BA9F}" type="presParOf" srcId="{A8D85BE1-2713-44B2-8317-98FAFF4E3CA3}" destId="{EA3E6AA0-8D03-4A3C-AA5C-2BAB18A08BDD}" srcOrd="0" destOrd="0" presId="urn:microsoft.com/office/officeart/2005/8/layout/orgChart1"/>
    <dgm:cxn modelId="{7F2F3E02-4F55-4DFC-BEBC-AE153BC052CC}" type="presParOf" srcId="{EA3E6AA0-8D03-4A3C-AA5C-2BAB18A08BDD}" destId="{42CDDEAD-6695-45DB-B350-606131885F14}" srcOrd="0" destOrd="0" presId="urn:microsoft.com/office/officeart/2005/8/layout/orgChart1"/>
    <dgm:cxn modelId="{BC6B8AD1-AD14-4629-90EB-5B8EC4619185}" type="presParOf" srcId="{EA3E6AA0-8D03-4A3C-AA5C-2BAB18A08BDD}" destId="{32DBCC62-922A-4B81-9D9C-B4A563FF70AA}" srcOrd="1" destOrd="0" presId="urn:microsoft.com/office/officeart/2005/8/layout/orgChart1"/>
    <dgm:cxn modelId="{956A6F88-760C-4E5E-BBD7-CE4B7493DA7F}" type="presParOf" srcId="{A8D85BE1-2713-44B2-8317-98FAFF4E3CA3}" destId="{6A06AF50-1FCF-4E3A-A400-65EA355BB3C5}" srcOrd="1" destOrd="0" presId="urn:microsoft.com/office/officeart/2005/8/layout/orgChart1"/>
    <dgm:cxn modelId="{DC000E79-5161-4ABB-85A2-B179120CD08F}" type="presParOf" srcId="{A8D85BE1-2713-44B2-8317-98FAFF4E3CA3}" destId="{E6886A98-937B-416D-A514-35C19FDFE874}" srcOrd="2" destOrd="0" presId="urn:microsoft.com/office/officeart/2005/8/layout/orgChart1"/>
    <dgm:cxn modelId="{9555DE2E-B24D-43FE-B33E-D6DF7DA87434}" type="presParOf" srcId="{72ED1E2C-A2F7-4E1F-85C3-3EB067BC385D}" destId="{BD10D836-4675-495B-8855-2E54FEC3AFB1}" srcOrd="4" destOrd="0" presId="urn:microsoft.com/office/officeart/2005/8/layout/orgChart1"/>
    <dgm:cxn modelId="{52999429-BFC2-4F38-A869-B98A4156EBBC}" type="presParOf" srcId="{72ED1E2C-A2F7-4E1F-85C3-3EB067BC385D}" destId="{9F8FF646-C131-4A3F-B1A3-1036D1E0E8D9}" srcOrd="5" destOrd="0" presId="urn:microsoft.com/office/officeart/2005/8/layout/orgChart1"/>
    <dgm:cxn modelId="{0AA42D40-A39A-4D1E-A9D8-CE55E3C2B783}" type="presParOf" srcId="{9F8FF646-C131-4A3F-B1A3-1036D1E0E8D9}" destId="{CBE1CCE8-1846-44C3-95F7-B98615529982}" srcOrd="0" destOrd="0" presId="urn:microsoft.com/office/officeart/2005/8/layout/orgChart1"/>
    <dgm:cxn modelId="{1496C4BB-8461-4CED-BD3C-08740D0FCCA2}" type="presParOf" srcId="{CBE1CCE8-1846-44C3-95F7-B98615529982}" destId="{08DA4DE4-ED7F-4C26-A03B-9003EDC984EA}" srcOrd="0" destOrd="0" presId="urn:microsoft.com/office/officeart/2005/8/layout/orgChart1"/>
    <dgm:cxn modelId="{8D870D67-3B7F-4FCF-9BBB-669E8979FECB}" type="presParOf" srcId="{CBE1CCE8-1846-44C3-95F7-B98615529982}" destId="{E1C7A8DB-0FCB-47CC-8F78-D5DD6386D40D}" srcOrd="1" destOrd="0" presId="urn:microsoft.com/office/officeart/2005/8/layout/orgChart1"/>
    <dgm:cxn modelId="{5D4F29AF-1CA8-4E5E-915C-DA5983E5E38F}" type="presParOf" srcId="{9F8FF646-C131-4A3F-B1A3-1036D1E0E8D9}" destId="{33841EA5-4544-40C9-BAA3-269FF3760CE6}" srcOrd="1" destOrd="0" presId="urn:microsoft.com/office/officeart/2005/8/layout/orgChart1"/>
    <dgm:cxn modelId="{5F45A125-7B0F-403B-A7A7-954B9958F155}" type="presParOf" srcId="{9F8FF646-C131-4A3F-B1A3-1036D1E0E8D9}" destId="{AA561826-CCD2-474E-92B4-C45A901B8C38}" srcOrd="2" destOrd="0" presId="urn:microsoft.com/office/officeart/2005/8/layout/orgChart1"/>
    <dgm:cxn modelId="{5D86A952-F3BE-44B1-A5AC-4232DF8573FB}" type="presParOf" srcId="{72ED1E2C-A2F7-4E1F-85C3-3EB067BC385D}" destId="{1F36EFE0-1297-439A-9BD9-BA3D05083882}" srcOrd="6" destOrd="0" presId="urn:microsoft.com/office/officeart/2005/8/layout/orgChart1"/>
    <dgm:cxn modelId="{3311A282-E22C-475C-8C31-449D4C6BAFB0}" type="presParOf" srcId="{72ED1E2C-A2F7-4E1F-85C3-3EB067BC385D}" destId="{5F6AD326-D1A2-4214-9194-9C0EECA17724}" srcOrd="7" destOrd="0" presId="urn:microsoft.com/office/officeart/2005/8/layout/orgChart1"/>
    <dgm:cxn modelId="{A968E338-6D5A-4F44-A837-2A127394D111}" type="presParOf" srcId="{5F6AD326-D1A2-4214-9194-9C0EECA17724}" destId="{5EA59B82-57A5-43E0-872E-F1FB87F6BC1F}" srcOrd="0" destOrd="0" presId="urn:microsoft.com/office/officeart/2005/8/layout/orgChart1"/>
    <dgm:cxn modelId="{8F97E4D5-469F-4CAB-9D89-1D839FFF8AD8}" type="presParOf" srcId="{5EA59B82-57A5-43E0-872E-F1FB87F6BC1F}" destId="{C7B1BF93-7AC2-46D2-B71A-DDD07AE63AD7}" srcOrd="0" destOrd="0" presId="urn:microsoft.com/office/officeart/2005/8/layout/orgChart1"/>
    <dgm:cxn modelId="{0F6C707A-328D-494E-955F-30EEE6B0F224}" type="presParOf" srcId="{5EA59B82-57A5-43E0-872E-F1FB87F6BC1F}" destId="{CFC32C3D-8CF1-42F9-97A8-BC9CB087ABF4}" srcOrd="1" destOrd="0" presId="urn:microsoft.com/office/officeart/2005/8/layout/orgChart1"/>
    <dgm:cxn modelId="{1B6876FD-325B-4A5E-9243-A4F89A342DDC}" type="presParOf" srcId="{5F6AD326-D1A2-4214-9194-9C0EECA17724}" destId="{732EAAB5-CDEB-41E6-BBA6-86908F1BCAEF}" srcOrd="1" destOrd="0" presId="urn:microsoft.com/office/officeart/2005/8/layout/orgChart1"/>
    <dgm:cxn modelId="{8A09C681-860E-4936-9E9E-199F39C91504}" type="presParOf" srcId="{5F6AD326-D1A2-4214-9194-9C0EECA17724}" destId="{96D4BA07-6979-4679-B373-B12FB7C92B78}" srcOrd="2" destOrd="0" presId="urn:microsoft.com/office/officeart/2005/8/layout/orgChart1"/>
    <dgm:cxn modelId="{20664D2A-94D8-4BBD-B1DD-89AEA2C4DDAC}" type="presParOf" srcId="{FC0117F4-3F0E-457D-9957-3C00CD0CCD20}" destId="{6904C1E0-5E73-4FB1-A195-08CCD152EB52}" srcOrd="2" destOrd="0" presId="urn:microsoft.com/office/officeart/2005/8/layout/orgChart1"/>
    <dgm:cxn modelId="{540E83E2-256E-4670-9441-8AB1F4949426}" type="presParOf" srcId="{F30BDB4E-9B68-40B6-AE14-FFCEDA6BAB14}" destId="{4D455842-9E8C-40AD-B550-6F9A65ED8CE9}" srcOrd="2" destOrd="0" presId="urn:microsoft.com/office/officeart/2005/8/layout/orgChart1"/>
    <dgm:cxn modelId="{188651EA-01F5-4EE0-B259-70E3B6765CDC}" type="presParOf" srcId="{F30BDB4E-9B68-40B6-AE14-FFCEDA6BAB14}" destId="{AD682FD1-61B0-4B3E-A932-AAE11E30B6C0}" srcOrd="3" destOrd="0" presId="urn:microsoft.com/office/officeart/2005/8/layout/orgChart1"/>
    <dgm:cxn modelId="{16EA9741-02AD-4D77-93AC-5C4FB9103AE5}" type="presParOf" srcId="{AD682FD1-61B0-4B3E-A932-AAE11E30B6C0}" destId="{01B0C5AB-1A78-46E9-AD0B-62928C9E5D87}" srcOrd="0" destOrd="0" presId="urn:microsoft.com/office/officeart/2005/8/layout/orgChart1"/>
    <dgm:cxn modelId="{8CDE2FBE-1880-4B18-BB65-3CE7885098EA}" type="presParOf" srcId="{01B0C5AB-1A78-46E9-AD0B-62928C9E5D87}" destId="{1A9E56B7-2048-4D9A-9380-57EEC1358DE4}" srcOrd="0" destOrd="0" presId="urn:microsoft.com/office/officeart/2005/8/layout/orgChart1"/>
    <dgm:cxn modelId="{44580620-65C8-467A-A3E8-8D64557FC944}" type="presParOf" srcId="{01B0C5AB-1A78-46E9-AD0B-62928C9E5D87}" destId="{1BF22DFE-6EDD-4903-BF46-A67C57BDC902}" srcOrd="1" destOrd="0" presId="urn:microsoft.com/office/officeart/2005/8/layout/orgChart1"/>
    <dgm:cxn modelId="{DA966672-BD06-4088-8AA7-348F3A7FA935}" type="presParOf" srcId="{AD682FD1-61B0-4B3E-A932-AAE11E30B6C0}" destId="{FC798D5F-4563-4010-877B-407DE0BC625A}" srcOrd="1" destOrd="0" presId="urn:microsoft.com/office/officeart/2005/8/layout/orgChart1"/>
    <dgm:cxn modelId="{D142EB5C-27AB-4CD5-AFB8-68A3BA8DDCFF}" type="presParOf" srcId="{FC798D5F-4563-4010-877B-407DE0BC625A}" destId="{99867A34-48F7-4957-BD9D-4E4017C09DC8}" srcOrd="0" destOrd="0" presId="urn:microsoft.com/office/officeart/2005/8/layout/orgChart1"/>
    <dgm:cxn modelId="{B2874160-89EC-45E0-AE23-05D2A43A0670}" type="presParOf" srcId="{FC798D5F-4563-4010-877B-407DE0BC625A}" destId="{B4F1E28C-745E-430C-88DF-2F5B61519B51}" srcOrd="1" destOrd="0" presId="urn:microsoft.com/office/officeart/2005/8/layout/orgChart1"/>
    <dgm:cxn modelId="{B2D0DBA8-6507-4880-86B0-A7100D1F8325}" type="presParOf" srcId="{B4F1E28C-745E-430C-88DF-2F5B61519B51}" destId="{0D366367-BD61-4C0D-8663-7F85F87D5B67}" srcOrd="0" destOrd="0" presId="urn:microsoft.com/office/officeart/2005/8/layout/orgChart1"/>
    <dgm:cxn modelId="{50910003-3B04-4966-879B-8CD37381ECAF}" type="presParOf" srcId="{0D366367-BD61-4C0D-8663-7F85F87D5B67}" destId="{815A1AFE-1E9C-4BA7-BFEB-6B376B305165}" srcOrd="0" destOrd="0" presId="urn:microsoft.com/office/officeart/2005/8/layout/orgChart1"/>
    <dgm:cxn modelId="{97BCCD27-FC69-4897-A639-D22E0D076A01}" type="presParOf" srcId="{0D366367-BD61-4C0D-8663-7F85F87D5B67}" destId="{091B4DC5-7830-405B-A7F0-A48F21E1831A}" srcOrd="1" destOrd="0" presId="urn:microsoft.com/office/officeart/2005/8/layout/orgChart1"/>
    <dgm:cxn modelId="{BB8659AE-B2E0-4643-88DE-B79B0DF1CEF2}" type="presParOf" srcId="{B4F1E28C-745E-430C-88DF-2F5B61519B51}" destId="{CC2DBF18-3B0E-4A17-92A3-27E5D8F2189F}" srcOrd="1" destOrd="0" presId="urn:microsoft.com/office/officeart/2005/8/layout/orgChart1"/>
    <dgm:cxn modelId="{111F4F33-07ED-4A1C-AA6A-19731318BADB}" type="presParOf" srcId="{B4F1E28C-745E-430C-88DF-2F5B61519B51}" destId="{AC0EB60F-A44B-44D8-A37E-0FC92A14C9AC}" srcOrd="2" destOrd="0" presId="urn:microsoft.com/office/officeart/2005/8/layout/orgChart1"/>
    <dgm:cxn modelId="{198A60C3-FF42-449B-ACDF-81EC37A1D2BC}" type="presParOf" srcId="{FC798D5F-4563-4010-877B-407DE0BC625A}" destId="{1025550E-5E78-49CC-998B-557BC98BD04B}" srcOrd="2" destOrd="0" presId="urn:microsoft.com/office/officeart/2005/8/layout/orgChart1"/>
    <dgm:cxn modelId="{86E96669-2765-424E-BE1F-F6B401CACFB5}" type="presParOf" srcId="{FC798D5F-4563-4010-877B-407DE0BC625A}" destId="{62F69D21-C093-4C58-92F2-C14A00DA8540}" srcOrd="3" destOrd="0" presId="urn:microsoft.com/office/officeart/2005/8/layout/orgChart1"/>
    <dgm:cxn modelId="{1E9A5F41-2E07-4E0C-B717-07B5F8DFE5D2}" type="presParOf" srcId="{62F69D21-C093-4C58-92F2-C14A00DA8540}" destId="{792BC9DD-34A1-40E7-BF69-04F2FCB9BB92}" srcOrd="0" destOrd="0" presId="urn:microsoft.com/office/officeart/2005/8/layout/orgChart1"/>
    <dgm:cxn modelId="{00D530D0-35E7-4106-B918-A1717B2E8D0B}" type="presParOf" srcId="{792BC9DD-34A1-40E7-BF69-04F2FCB9BB92}" destId="{D312BF9A-B530-4F06-B843-11D6AC698956}" srcOrd="0" destOrd="0" presId="urn:microsoft.com/office/officeart/2005/8/layout/orgChart1"/>
    <dgm:cxn modelId="{38BDC8C9-BC6C-4EB6-BA7B-A0C466AB2A10}" type="presParOf" srcId="{792BC9DD-34A1-40E7-BF69-04F2FCB9BB92}" destId="{B6489BC7-C8F1-4A5D-A1FC-F249868280D8}" srcOrd="1" destOrd="0" presId="urn:microsoft.com/office/officeart/2005/8/layout/orgChart1"/>
    <dgm:cxn modelId="{0103B55F-FB2F-4695-9930-F77257B9C67E}" type="presParOf" srcId="{62F69D21-C093-4C58-92F2-C14A00DA8540}" destId="{F0E2F43D-8899-4270-9A23-2A51EA14967A}" srcOrd="1" destOrd="0" presId="urn:microsoft.com/office/officeart/2005/8/layout/orgChart1"/>
    <dgm:cxn modelId="{0B6B24F7-67AB-481E-B45B-8897D80FA1CF}" type="presParOf" srcId="{62F69D21-C093-4C58-92F2-C14A00DA8540}" destId="{1026DACC-9519-48F9-87CC-8B4F48FE9230}" srcOrd="2" destOrd="0" presId="urn:microsoft.com/office/officeart/2005/8/layout/orgChart1"/>
    <dgm:cxn modelId="{58B2C23A-8B28-4977-88C1-B4CA353EB1B6}" type="presParOf" srcId="{AD682FD1-61B0-4B3E-A932-AAE11E30B6C0}" destId="{65A72EFA-602C-4CEB-A3E4-1F78C56E548E}" srcOrd="2" destOrd="0" presId="urn:microsoft.com/office/officeart/2005/8/layout/orgChart1"/>
    <dgm:cxn modelId="{8C3C08FE-8885-4DC3-BA41-83939717E136}" type="presParOf" srcId="{F30BDB4E-9B68-40B6-AE14-FFCEDA6BAB14}" destId="{FEB90D80-6406-48C8-830A-BF7EBF6AA0CC}" srcOrd="4" destOrd="0" presId="urn:microsoft.com/office/officeart/2005/8/layout/orgChart1"/>
    <dgm:cxn modelId="{231D4520-9A39-4B4A-93E6-831573AE779A}" type="presParOf" srcId="{F30BDB4E-9B68-40B6-AE14-FFCEDA6BAB14}" destId="{3E9E357D-1F84-4499-91FF-0A254C8229C2}" srcOrd="5" destOrd="0" presId="urn:microsoft.com/office/officeart/2005/8/layout/orgChart1"/>
    <dgm:cxn modelId="{D7FBB1C7-5223-4A7A-86E4-85095E6A587A}" type="presParOf" srcId="{3E9E357D-1F84-4499-91FF-0A254C8229C2}" destId="{F367F10E-5071-4669-89CC-D3415C9361F7}" srcOrd="0" destOrd="0" presId="urn:microsoft.com/office/officeart/2005/8/layout/orgChart1"/>
    <dgm:cxn modelId="{A964762A-2A28-4C58-8F08-91576DB56772}" type="presParOf" srcId="{F367F10E-5071-4669-89CC-D3415C9361F7}" destId="{76EB4BCF-6086-404D-B0DF-6A1B2DC776CD}" srcOrd="0" destOrd="0" presId="urn:microsoft.com/office/officeart/2005/8/layout/orgChart1"/>
    <dgm:cxn modelId="{E19778B3-D90E-4B6B-A9BD-804F5B97C3C7}" type="presParOf" srcId="{F367F10E-5071-4669-89CC-D3415C9361F7}" destId="{FAC0FA2E-3451-4FA3-A9CC-F2326FF01BB1}" srcOrd="1" destOrd="0" presId="urn:microsoft.com/office/officeart/2005/8/layout/orgChart1"/>
    <dgm:cxn modelId="{7F558594-4BE8-4C64-87DA-E27BC00B812C}" type="presParOf" srcId="{3E9E357D-1F84-4499-91FF-0A254C8229C2}" destId="{7B86D70F-44BB-4643-8487-B5F147ABC742}" srcOrd="1" destOrd="0" presId="urn:microsoft.com/office/officeart/2005/8/layout/orgChart1"/>
    <dgm:cxn modelId="{51AE8D62-DEEB-454D-8ED2-D85DF2ECB5A0}" type="presParOf" srcId="{7B86D70F-44BB-4643-8487-B5F147ABC742}" destId="{1B45566E-079D-4589-871F-3F369F884865}" srcOrd="0" destOrd="0" presId="urn:microsoft.com/office/officeart/2005/8/layout/orgChart1"/>
    <dgm:cxn modelId="{963DE387-DBDF-465E-B510-2D8EE40F9B38}" type="presParOf" srcId="{7B86D70F-44BB-4643-8487-B5F147ABC742}" destId="{8C8DCA77-662B-4B97-877C-269A0DF91C9D}" srcOrd="1" destOrd="0" presId="urn:microsoft.com/office/officeart/2005/8/layout/orgChart1"/>
    <dgm:cxn modelId="{231022E0-6660-43BE-A958-6467F505E0AE}" type="presParOf" srcId="{8C8DCA77-662B-4B97-877C-269A0DF91C9D}" destId="{718E8D3F-164E-461A-BD8C-16917FC99ADE}" srcOrd="0" destOrd="0" presId="urn:microsoft.com/office/officeart/2005/8/layout/orgChart1"/>
    <dgm:cxn modelId="{7753420C-DA2C-40EA-B5D6-4421D23815E0}" type="presParOf" srcId="{718E8D3F-164E-461A-BD8C-16917FC99ADE}" destId="{9F024262-C71A-46D3-B341-0B3A2E57CED5}" srcOrd="0" destOrd="0" presId="urn:microsoft.com/office/officeart/2005/8/layout/orgChart1"/>
    <dgm:cxn modelId="{22B2C9DE-81F0-4C42-A873-4C3581D94733}" type="presParOf" srcId="{718E8D3F-164E-461A-BD8C-16917FC99ADE}" destId="{3A70B3F5-6FAA-438F-B882-D0AC6D857290}" srcOrd="1" destOrd="0" presId="urn:microsoft.com/office/officeart/2005/8/layout/orgChart1"/>
    <dgm:cxn modelId="{56443FDD-FA0A-4AF8-9370-E73DC6DA104E}" type="presParOf" srcId="{8C8DCA77-662B-4B97-877C-269A0DF91C9D}" destId="{15161F6E-8F25-4E76-94C6-6CFB6DA43F98}" srcOrd="1" destOrd="0" presId="urn:microsoft.com/office/officeart/2005/8/layout/orgChart1"/>
    <dgm:cxn modelId="{66EEAA62-8738-464F-A16F-7DA001B65DC0}" type="presParOf" srcId="{15161F6E-8F25-4E76-94C6-6CFB6DA43F98}" destId="{82A7227B-2ED4-4963-8A08-A7FECFDEE8F4}" srcOrd="0" destOrd="0" presId="urn:microsoft.com/office/officeart/2005/8/layout/orgChart1"/>
    <dgm:cxn modelId="{53E4C598-73BA-4DF9-8394-9A0E731E9287}" type="presParOf" srcId="{15161F6E-8F25-4E76-94C6-6CFB6DA43F98}" destId="{71BB070E-CC2B-4279-A7D8-8F041FF749EA}" srcOrd="1" destOrd="0" presId="urn:microsoft.com/office/officeart/2005/8/layout/orgChart1"/>
    <dgm:cxn modelId="{10235029-AD29-4FF9-99B5-9CEF81B6CF01}" type="presParOf" srcId="{71BB070E-CC2B-4279-A7D8-8F041FF749EA}" destId="{447E3082-A9C9-4126-8291-18827440AF65}" srcOrd="0" destOrd="0" presId="urn:microsoft.com/office/officeart/2005/8/layout/orgChart1"/>
    <dgm:cxn modelId="{C1CF07F8-51D0-4F8C-86F8-10C3017777B9}" type="presParOf" srcId="{447E3082-A9C9-4126-8291-18827440AF65}" destId="{7FF9C09B-2820-42F0-A9A3-5A055E59ACD2}" srcOrd="0" destOrd="0" presId="urn:microsoft.com/office/officeart/2005/8/layout/orgChart1"/>
    <dgm:cxn modelId="{FF7D8E72-5340-4458-8753-AC3F8D7FCFD2}" type="presParOf" srcId="{447E3082-A9C9-4126-8291-18827440AF65}" destId="{493CAB8C-717D-46DB-BD75-EA13025EFFC0}" srcOrd="1" destOrd="0" presId="urn:microsoft.com/office/officeart/2005/8/layout/orgChart1"/>
    <dgm:cxn modelId="{734098F7-390B-4812-9C08-B502A2274002}" type="presParOf" srcId="{71BB070E-CC2B-4279-A7D8-8F041FF749EA}" destId="{2A97D51E-1853-4E6A-B568-D1F9C3548422}" srcOrd="1" destOrd="0" presId="urn:microsoft.com/office/officeart/2005/8/layout/orgChart1"/>
    <dgm:cxn modelId="{5003008E-F3B2-4B7C-A69A-651A72521B85}" type="presParOf" srcId="{71BB070E-CC2B-4279-A7D8-8F041FF749EA}" destId="{73D999FA-9A49-447C-A441-253608652D7A}" srcOrd="2" destOrd="0" presId="urn:microsoft.com/office/officeart/2005/8/layout/orgChart1"/>
    <dgm:cxn modelId="{4BD32697-6D20-464C-B702-AD00556CBD87}" type="presParOf" srcId="{15161F6E-8F25-4E76-94C6-6CFB6DA43F98}" destId="{67E63811-C336-464B-9C40-3CC651D6FF1F}" srcOrd="2" destOrd="0" presId="urn:microsoft.com/office/officeart/2005/8/layout/orgChart1"/>
    <dgm:cxn modelId="{A2108D91-4608-4DD1-80FC-E31F6BD5ED7F}" type="presParOf" srcId="{15161F6E-8F25-4E76-94C6-6CFB6DA43F98}" destId="{B82B4282-D231-4E50-AC24-345BB973DC86}" srcOrd="3" destOrd="0" presId="urn:microsoft.com/office/officeart/2005/8/layout/orgChart1"/>
    <dgm:cxn modelId="{16945088-9340-4473-AA39-17F27FB40290}" type="presParOf" srcId="{B82B4282-D231-4E50-AC24-345BB973DC86}" destId="{233BA10E-106B-4D80-8337-8ECDC3BA513F}" srcOrd="0" destOrd="0" presId="urn:microsoft.com/office/officeart/2005/8/layout/orgChart1"/>
    <dgm:cxn modelId="{A3C52376-ED6B-48C6-917E-F6927188FDBD}" type="presParOf" srcId="{233BA10E-106B-4D80-8337-8ECDC3BA513F}" destId="{773B8845-2A0E-48CD-9E33-3DA06AA87FE6}" srcOrd="0" destOrd="0" presId="urn:microsoft.com/office/officeart/2005/8/layout/orgChart1"/>
    <dgm:cxn modelId="{1ACAB93A-5098-4056-89F5-1CB13620C300}" type="presParOf" srcId="{233BA10E-106B-4D80-8337-8ECDC3BA513F}" destId="{986C17D4-D0F2-4F5C-B21B-404D69A3ACE5}" srcOrd="1" destOrd="0" presId="urn:microsoft.com/office/officeart/2005/8/layout/orgChart1"/>
    <dgm:cxn modelId="{D36D8191-A7A3-4F8C-ADB6-2FEDAF5EC79F}" type="presParOf" srcId="{B82B4282-D231-4E50-AC24-345BB973DC86}" destId="{FEDEFFFA-E337-4D8F-B5DC-CA3376C5F4C6}" srcOrd="1" destOrd="0" presId="urn:microsoft.com/office/officeart/2005/8/layout/orgChart1"/>
    <dgm:cxn modelId="{FFB66B76-31A0-47D6-9EE6-3AC0710229AB}" type="presParOf" srcId="{B82B4282-D231-4E50-AC24-345BB973DC86}" destId="{6519754E-225F-49D3-8C7D-0A3831EE2F2F}" srcOrd="2" destOrd="0" presId="urn:microsoft.com/office/officeart/2005/8/layout/orgChart1"/>
    <dgm:cxn modelId="{D3EF7E29-B954-4A5B-9309-630A53B4E1D6}" type="presParOf" srcId="{8C8DCA77-662B-4B97-877C-269A0DF91C9D}" destId="{01E9E7DD-8E5E-420E-9FC7-FB4C84103F4D}" srcOrd="2" destOrd="0" presId="urn:microsoft.com/office/officeart/2005/8/layout/orgChart1"/>
    <dgm:cxn modelId="{BEE4CB17-602A-4D7F-B583-32A337925510}" type="presParOf" srcId="{7B86D70F-44BB-4643-8487-B5F147ABC742}" destId="{AE200106-EA10-422D-AEF0-EAE947DD5CA0}" srcOrd="2" destOrd="0" presId="urn:microsoft.com/office/officeart/2005/8/layout/orgChart1"/>
    <dgm:cxn modelId="{20877992-69EF-448B-A401-80A0AFFC634C}" type="presParOf" srcId="{7B86D70F-44BB-4643-8487-B5F147ABC742}" destId="{99B2AC8B-201B-4082-A7AE-1AFF17C54150}" srcOrd="3" destOrd="0" presId="urn:microsoft.com/office/officeart/2005/8/layout/orgChart1"/>
    <dgm:cxn modelId="{D72B737E-511A-47EC-81B5-40C916E8963F}" type="presParOf" srcId="{99B2AC8B-201B-4082-A7AE-1AFF17C54150}" destId="{55B7E37D-597C-4E24-853F-19143CC55928}" srcOrd="0" destOrd="0" presId="urn:microsoft.com/office/officeart/2005/8/layout/orgChart1"/>
    <dgm:cxn modelId="{A5643012-794C-4615-9924-3EB1BAD9854E}" type="presParOf" srcId="{55B7E37D-597C-4E24-853F-19143CC55928}" destId="{4E13FAC5-B4E7-4348-B818-6AE08A079086}" srcOrd="0" destOrd="0" presId="urn:microsoft.com/office/officeart/2005/8/layout/orgChart1"/>
    <dgm:cxn modelId="{793C3860-2DCD-4AE9-8EC7-365F89E66092}" type="presParOf" srcId="{55B7E37D-597C-4E24-853F-19143CC55928}" destId="{C76CA638-0406-4755-AA28-B98F4776C2C0}" srcOrd="1" destOrd="0" presId="urn:microsoft.com/office/officeart/2005/8/layout/orgChart1"/>
    <dgm:cxn modelId="{DC6FAE64-350F-4F8B-9F41-36545CBA9C2F}" type="presParOf" srcId="{99B2AC8B-201B-4082-A7AE-1AFF17C54150}" destId="{A0A1D399-67F4-4030-81B9-EE1673090946}" srcOrd="1" destOrd="0" presId="urn:microsoft.com/office/officeart/2005/8/layout/orgChart1"/>
    <dgm:cxn modelId="{7D86266A-879D-477E-8EDA-C4AC2CD36200}" type="presParOf" srcId="{99B2AC8B-201B-4082-A7AE-1AFF17C54150}" destId="{465EE099-0FAC-4E9D-A40B-32B019B28E40}" srcOrd="2" destOrd="0" presId="urn:microsoft.com/office/officeart/2005/8/layout/orgChart1"/>
    <dgm:cxn modelId="{81C43F16-874E-4EDA-A32A-3D27E2F22552}" type="presParOf" srcId="{3E9E357D-1F84-4499-91FF-0A254C8229C2}" destId="{96F0BF27-AE5D-4238-8BBB-AC4772242946}" srcOrd="2" destOrd="0" presId="urn:microsoft.com/office/officeart/2005/8/layout/orgChart1"/>
    <dgm:cxn modelId="{7FC6D35F-6BD4-48BF-87F5-A54DA251A151}" type="presParOf" srcId="{F30BDB4E-9B68-40B6-AE14-FFCEDA6BAB14}" destId="{89FB98E5-E4B1-48BE-AB81-8E8793F9ECF4}" srcOrd="6" destOrd="0" presId="urn:microsoft.com/office/officeart/2005/8/layout/orgChart1"/>
    <dgm:cxn modelId="{E40BF004-0976-404E-B97B-0B80FA5CB59B}" type="presParOf" srcId="{F30BDB4E-9B68-40B6-AE14-FFCEDA6BAB14}" destId="{AC254545-C7D3-4924-AC0E-5BC2BD445972}" srcOrd="7" destOrd="0" presId="urn:microsoft.com/office/officeart/2005/8/layout/orgChart1"/>
    <dgm:cxn modelId="{AC1AAF7E-EE40-49A5-9112-12954A5718EA}" type="presParOf" srcId="{AC254545-C7D3-4924-AC0E-5BC2BD445972}" destId="{5705B57A-30C0-4D38-8310-694AFD51CC10}" srcOrd="0" destOrd="0" presId="urn:microsoft.com/office/officeart/2005/8/layout/orgChart1"/>
    <dgm:cxn modelId="{2BA583CC-070E-4C94-B0D7-832A4E699884}" type="presParOf" srcId="{5705B57A-30C0-4D38-8310-694AFD51CC10}" destId="{132ED21E-963F-421F-8360-BB633D1AC2FD}" srcOrd="0" destOrd="0" presId="urn:microsoft.com/office/officeart/2005/8/layout/orgChart1"/>
    <dgm:cxn modelId="{B97EC9D3-9770-407F-ACF6-BF022CA87A03}" type="presParOf" srcId="{5705B57A-30C0-4D38-8310-694AFD51CC10}" destId="{D0FAEDBF-E65D-4651-BC58-899E90A099D8}" srcOrd="1" destOrd="0" presId="urn:microsoft.com/office/officeart/2005/8/layout/orgChart1"/>
    <dgm:cxn modelId="{382A3631-11B2-4A7E-BAE4-FACCB60CABB5}" type="presParOf" srcId="{AC254545-C7D3-4924-AC0E-5BC2BD445972}" destId="{E24D8413-5A44-4741-8B2A-D72604B6EA53}" srcOrd="1" destOrd="0" presId="urn:microsoft.com/office/officeart/2005/8/layout/orgChart1"/>
    <dgm:cxn modelId="{195A293E-801C-4786-BD88-0DE84DDE5499}" type="presParOf" srcId="{AC254545-C7D3-4924-AC0E-5BC2BD445972}" destId="{458F04DD-19C1-414A-A3AE-ACECB63327AD}" srcOrd="2" destOrd="0" presId="urn:microsoft.com/office/officeart/2005/8/layout/orgChart1"/>
    <dgm:cxn modelId="{46AC67FA-41D6-49CE-8AE7-835FC6177106}" type="presParOf" srcId="{F30BDB4E-9B68-40B6-AE14-FFCEDA6BAB14}" destId="{BAD0DCB9-C865-43D7-BAAD-7DC43BC9EE97}" srcOrd="8" destOrd="0" presId="urn:microsoft.com/office/officeart/2005/8/layout/orgChart1"/>
    <dgm:cxn modelId="{B14F1047-B88E-4325-914B-C996D485AA4C}" type="presParOf" srcId="{F30BDB4E-9B68-40B6-AE14-FFCEDA6BAB14}" destId="{7C811ABB-613D-44B4-988D-ADBED93F9591}" srcOrd="9" destOrd="0" presId="urn:microsoft.com/office/officeart/2005/8/layout/orgChart1"/>
    <dgm:cxn modelId="{3762AA76-3673-4A22-88F2-E0EAB168CB4D}" type="presParOf" srcId="{7C811ABB-613D-44B4-988D-ADBED93F9591}" destId="{5654455E-86D2-4417-88A9-531776CC904A}" srcOrd="0" destOrd="0" presId="urn:microsoft.com/office/officeart/2005/8/layout/orgChart1"/>
    <dgm:cxn modelId="{A02A2B2A-42FC-4FA3-8E9B-ACFC00431E1A}" type="presParOf" srcId="{5654455E-86D2-4417-88A9-531776CC904A}" destId="{2B593971-4988-4D2A-8F40-41DE5C8C1E2C}" srcOrd="0" destOrd="0" presId="urn:microsoft.com/office/officeart/2005/8/layout/orgChart1"/>
    <dgm:cxn modelId="{9A3F48D5-CEC4-44A5-925F-B20058755CC5}" type="presParOf" srcId="{5654455E-86D2-4417-88A9-531776CC904A}" destId="{B5D297BE-04AA-4D94-B36B-625A9254FC9A}" srcOrd="1" destOrd="0" presId="urn:microsoft.com/office/officeart/2005/8/layout/orgChart1"/>
    <dgm:cxn modelId="{58BE6B3C-40D3-4902-9D1D-000AA8A00F28}" type="presParOf" srcId="{7C811ABB-613D-44B4-988D-ADBED93F9591}" destId="{4FF645CF-0ED5-417E-98C0-BF43066349CB}" srcOrd="1" destOrd="0" presId="urn:microsoft.com/office/officeart/2005/8/layout/orgChart1"/>
    <dgm:cxn modelId="{58A3E8D9-FB41-44B0-BF30-B4851C385291}" type="presParOf" srcId="{4FF645CF-0ED5-417E-98C0-BF43066349CB}" destId="{CAABE476-1DC4-4C13-839E-BE9B5F4332C8}" srcOrd="0" destOrd="0" presId="urn:microsoft.com/office/officeart/2005/8/layout/orgChart1"/>
    <dgm:cxn modelId="{8ED38640-7D64-440F-BB79-444B99A67485}" type="presParOf" srcId="{4FF645CF-0ED5-417E-98C0-BF43066349CB}" destId="{9FAF71E2-8B6E-49EF-9EE7-181B77D17C23}" srcOrd="1" destOrd="0" presId="urn:microsoft.com/office/officeart/2005/8/layout/orgChart1"/>
    <dgm:cxn modelId="{08452F78-C9F4-4D62-B7C2-FC5514B9FC6E}" type="presParOf" srcId="{9FAF71E2-8B6E-49EF-9EE7-181B77D17C23}" destId="{4C23261F-2E37-4851-865F-48495E1C497C}" srcOrd="0" destOrd="0" presId="urn:microsoft.com/office/officeart/2005/8/layout/orgChart1"/>
    <dgm:cxn modelId="{A87DCAB2-3C6A-4228-BCBD-65CC8E347516}" type="presParOf" srcId="{4C23261F-2E37-4851-865F-48495E1C497C}" destId="{B7E032A8-FA9C-4409-802E-763B8C700FFE}" srcOrd="0" destOrd="0" presId="urn:microsoft.com/office/officeart/2005/8/layout/orgChart1"/>
    <dgm:cxn modelId="{212A7BCB-A7B3-4991-8C88-DB1244BDE2F0}" type="presParOf" srcId="{4C23261F-2E37-4851-865F-48495E1C497C}" destId="{03047955-9E58-4AAE-B9EF-A1ADC6E6427C}" srcOrd="1" destOrd="0" presId="urn:microsoft.com/office/officeart/2005/8/layout/orgChart1"/>
    <dgm:cxn modelId="{EAEA6B33-1799-4296-8D2F-88ED66AB342D}" type="presParOf" srcId="{9FAF71E2-8B6E-49EF-9EE7-181B77D17C23}" destId="{EC283496-3E0E-4B18-A026-9FF79DAAEC83}" srcOrd="1" destOrd="0" presId="urn:microsoft.com/office/officeart/2005/8/layout/orgChart1"/>
    <dgm:cxn modelId="{45DE3F46-6B8E-442B-BBDE-C7E960A76D8D}" type="presParOf" srcId="{9FAF71E2-8B6E-49EF-9EE7-181B77D17C23}" destId="{891414C1-B90F-4AF1-AC8A-F2B3AB899B60}" srcOrd="2" destOrd="0" presId="urn:microsoft.com/office/officeart/2005/8/layout/orgChart1"/>
    <dgm:cxn modelId="{F83F29CC-D584-4CB2-BE70-292F87EA00BF}" type="presParOf" srcId="{4FF645CF-0ED5-417E-98C0-BF43066349CB}" destId="{0AD7285E-156F-42FB-9961-E8F112AF2364}" srcOrd="2" destOrd="0" presId="urn:microsoft.com/office/officeart/2005/8/layout/orgChart1"/>
    <dgm:cxn modelId="{7B1F3EC0-96F1-4944-9251-7CEF67D3D559}" type="presParOf" srcId="{4FF645CF-0ED5-417E-98C0-BF43066349CB}" destId="{185170A4-41C4-42FF-8359-FC19DDCB17C2}" srcOrd="3" destOrd="0" presId="urn:microsoft.com/office/officeart/2005/8/layout/orgChart1"/>
    <dgm:cxn modelId="{239EBE30-C978-4055-BA5D-2CAD2503EA31}" type="presParOf" srcId="{185170A4-41C4-42FF-8359-FC19DDCB17C2}" destId="{194C499B-699A-407A-9707-B9B17ECE81E1}" srcOrd="0" destOrd="0" presId="urn:microsoft.com/office/officeart/2005/8/layout/orgChart1"/>
    <dgm:cxn modelId="{0B83DD65-55FF-4BAE-ABD4-46F5D800A8B4}" type="presParOf" srcId="{194C499B-699A-407A-9707-B9B17ECE81E1}" destId="{8E1112A2-959B-4068-BFE9-A7F5E36CA70C}" srcOrd="0" destOrd="0" presId="urn:microsoft.com/office/officeart/2005/8/layout/orgChart1"/>
    <dgm:cxn modelId="{6BB7D4C2-77CE-4E64-9C23-A1959EC4314C}" type="presParOf" srcId="{194C499B-699A-407A-9707-B9B17ECE81E1}" destId="{64400789-0944-41EC-B79F-49A9020835B3}" srcOrd="1" destOrd="0" presId="urn:microsoft.com/office/officeart/2005/8/layout/orgChart1"/>
    <dgm:cxn modelId="{1DECCD5D-8965-4D15-B285-98AF93CCB598}" type="presParOf" srcId="{185170A4-41C4-42FF-8359-FC19DDCB17C2}" destId="{F7C3D173-F481-4361-8181-F46CEEDA2855}" srcOrd="1" destOrd="0" presId="urn:microsoft.com/office/officeart/2005/8/layout/orgChart1"/>
    <dgm:cxn modelId="{5E5A515C-A15B-4C3A-ABEB-E73F856ED4B1}" type="presParOf" srcId="{185170A4-41C4-42FF-8359-FC19DDCB17C2}" destId="{36F742C0-4AAF-4F8B-ADDD-67A5638A9926}" srcOrd="2" destOrd="0" presId="urn:microsoft.com/office/officeart/2005/8/layout/orgChart1"/>
    <dgm:cxn modelId="{24F1EBEF-89B4-4E93-9F01-D9186C139AFE}" type="presParOf" srcId="{7C811ABB-613D-44B4-988D-ADBED93F9591}" destId="{A248E572-F29F-4C1C-94BB-7B84F768EBB1}" srcOrd="2" destOrd="0" presId="urn:microsoft.com/office/officeart/2005/8/layout/orgChart1"/>
    <dgm:cxn modelId="{07ECF447-E00F-42CC-88B4-1BEE3FF57961}" type="presParOf" srcId="{71FA7C03-7D24-4F3D-B518-248E1050BC58}" destId="{C588ADC8-8954-4DC1-B4CE-383C81F923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72E293-70F6-4ECF-BA26-D120DFEF3EF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A9EAF897-21AD-4A8B-B693-7699FBCA726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Koordinator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13501491-C9A7-4B58-847F-19969AC21A6D}" type="parTrans" cxnId="{3B42B890-05C6-480B-8135-BEAFB41E3AB6}">
      <dgm:prSet/>
      <dgm:spPr/>
    </dgm:pt>
    <dgm:pt modelId="{FCC3239E-8F0A-40D6-9376-75B53742A8C4}" type="sibTrans" cxnId="{3B42B890-05C6-480B-8135-BEAFB41E3AB6}">
      <dgm:prSet/>
      <dgm:spPr/>
    </dgm:pt>
    <dgm:pt modelId="{6848D381-DED0-49BC-B99A-5A6483F04E9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Bidang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Menejemen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3690783F-1159-468F-8E70-CD225634036C}" type="parTrans" cxnId="{FAA5E62E-E9A2-4E17-8A47-7528EFEBFD74}">
      <dgm:prSet/>
      <dgm:spPr/>
    </dgm:pt>
    <dgm:pt modelId="{F8660B4A-C787-4ED2-9B39-2A971326F689}" type="sibTrans" cxnId="{FAA5E62E-E9A2-4E17-8A47-7528EFEBFD74}">
      <dgm:prSet/>
      <dgm:spPr/>
    </dgm:pt>
    <dgm:pt modelId="{A87E8256-8196-4A25-AE4D-F16E842264F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Bidang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Keperawatan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DB38BA8B-B794-4EC3-8E48-3C99C026AE97}" type="parTrans" cxnId="{AD9D087E-4ADC-47C2-8ECC-15427C67F18B}">
      <dgm:prSet/>
      <dgm:spPr/>
    </dgm:pt>
    <dgm:pt modelId="{499D68C4-B57A-4550-A750-0A3BFE4A9CFD}" type="sibTrans" cxnId="{AD9D087E-4ADC-47C2-8ECC-15427C67F18B}">
      <dgm:prSet/>
      <dgm:spPr/>
    </dgm:pt>
    <dgm:pt modelId="{DDE6FEB4-D1CC-4736-9F9E-FCC75548A6A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Bidang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Medis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85731095-D4E6-4B49-96CE-E2D74A31AE0D}" type="parTrans" cxnId="{E43AF8A6-D1CA-4464-A14F-34E26AC0DA2A}">
      <dgm:prSet/>
      <dgm:spPr/>
    </dgm:pt>
    <dgm:pt modelId="{AF9A8554-AC45-4FDE-A23B-5433F117DC48}" type="sibTrans" cxnId="{E43AF8A6-D1CA-4464-A14F-34E26AC0DA2A}">
      <dgm:prSet/>
      <dgm:spPr/>
    </dgm:pt>
    <dgm:pt modelId="{3B12A018-11A6-4336-8EB7-C5E73069F369}" type="pres">
      <dgm:prSet presAssocID="{6E72E293-70F6-4ECF-BA26-D120DFEF3E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FE0B51C-02FB-4E94-9911-8BDD810FC96D}" type="pres">
      <dgm:prSet presAssocID="{A9EAF897-21AD-4A8B-B693-7699FBCA7263}" presName="hierRoot1" presStyleCnt="0">
        <dgm:presLayoutVars>
          <dgm:hierBranch/>
        </dgm:presLayoutVars>
      </dgm:prSet>
      <dgm:spPr/>
    </dgm:pt>
    <dgm:pt modelId="{1F17EBF4-D81F-4EC0-9EFE-4D20B16AF05D}" type="pres">
      <dgm:prSet presAssocID="{A9EAF897-21AD-4A8B-B693-7699FBCA7263}" presName="rootComposite1" presStyleCnt="0"/>
      <dgm:spPr/>
    </dgm:pt>
    <dgm:pt modelId="{65F56DD3-3239-4F1E-8F66-B3FA76A85BF6}" type="pres">
      <dgm:prSet presAssocID="{A9EAF897-21AD-4A8B-B693-7699FBCA7263}" presName="rootText1" presStyleLbl="node0" presStyleIdx="0" presStyleCnt="1">
        <dgm:presLayoutVars>
          <dgm:chPref val="3"/>
        </dgm:presLayoutVars>
      </dgm:prSet>
      <dgm:spPr/>
    </dgm:pt>
    <dgm:pt modelId="{453063E4-B6F8-451E-B93A-5BBBC813F396}" type="pres">
      <dgm:prSet presAssocID="{A9EAF897-21AD-4A8B-B693-7699FBCA7263}" presName="rootConnector1" presStyleLbl="node1" presStyleIdx="0" presStyleCnt="0"/>
      <dgm:spPr/>
    </dgm:pt>
    <dgm:pt modelId="{D2087416-CCFF-4C80-8220-C6CCCCC34EB5}" type="pres">
      <dgm:prSet presAssocID="{A9EAF897-21AD-4A8B-B693-7699FBCA7263}" presName="hierChild2" presStyleCnt="0"/>
      <dgm:spPr/>
    </dgm:pt>
    <dgm:pt modelId="{1DC51E5D-FAAF-44B0-84C3-FCA5FCD87AD2}" type="pres">
      <dgm:prSet presAssocID="{3690783F-1159-468F-8E70-CD225634036C}" presName="Name35" presStyleLbl="parChTrans1D2" presStyleIdx="0" presStyleCnt="3"/>
      <dgm:spPr/>
    </dgm:pt>
    <dgm:pt modelId="{1DF45C04-8979-43F8-A1E0-6DF7929A1112}" type="pres">
      <dgm:prSet presAssocID="{6848D381-DED0-49BC-B99A-5A6483F04E98}" presName="hierRoot2" presStyleCnt="0">
        <dgm:presLayoutVars>
          <dgm:hierBranch/>
        </dgm:presLayoutVars>
      </dgm:prSet>
      <dgm:spPr/>
    </dgm:pt>
    <dgm:pt modelId="{2CE245EC-86B6-45DC-A1DA-F3F0EA51AB56}" type="pres">
      <dgm:prSet presAssocID="{6848D381-DED0-49BC-B99A-5A6483F04E98}" presName="rootComposite" presStyleCnt="0"/>
      <dgm:spPr/>
    </dgm:pt>
    <dgm:pt modelId="{8CCC709B-D0D0-46A9-BD6B-5507283385BE}" type="pres">
      <dgm:prSet presAssocID="{6848D381-DED0-49BC-B99A-5A6483F04E98}" presName="rootText" presStyleLbl="node2" presStyleIdx="0" presStyleCnt="3">
        <dgm:presLayoutVars>
          <dgm:chPref val="3"/>
        </dgm:presLayoutVars>
      </dgm:prSet>
      <dgm:spPr/>
    </dgm:pt>
    <dgm:pt modelId="{B053A9CA-68BA-491E-B709-2D1C5D131F9A}" type="pres">
      <dgm:prSet presAssocID="{6848D381-DED0-49BC-B99A-5A6483F04E98}" presName="rootConnector" presStyleLbl="node2" presStyleIdx="0" presStyleCnt="3"/>
      <dgm:spPr/>
    </dgm:pt>
    <dgm:pt modelId="{0044E81A-4073-4E46-8137-F0D56C0F2D3E}" type="pres">
      <dgm:prSet presAssocID="{6848D381-DED0-49BC-B99A-5A6483F04E98}" presName="hierChild4" presStyleCnt="0"/>
      <dgm:spPr/>
    </dgm:pt>
    <dgm:pt modelId="{518E50A0-BE42-47AB-ADB1-4C5637CD7012}" type="pres">
      <dgm:prSet presAssocID="{6848D381-DED0-49BC-B99A-5A6483F04E98}" presName="hierChild5" presStyleCnt="0"/>
      <dgm:spPr/>
    </dgm:pt>
    <dgm:pt modelId="{7E50F318-8159-4399-91A9-FEBD60724FD9}" type="pres">
      <dgm:prSet presAssocID="{DB38BA8B-B794-4EC3-8E48-3C99C026AE97}" presName="Name35" presStyleLbl="parChTrans1D2" presStyleIdx="1" presStyleCnt="3"/>
      <dgm:spPr/>
    </dgm:pt>
    <dgm:pt modelId="{362DED19-8253-4996-B0CC-20C8C3B05B2E}" type="pres">
      <dgm:prSet presAssocID="{A87E8256-8196-4A25-AE4D-F16E842264F8}" presName="hierRoot2" presStyleCnt="0">
        <dgm:presLayoutVars>
          <dgm:hierBranch/>
        </dgm:presLayoutVars>
      </dgm:prSet>
      <dgm:spPr/>
    </dgm:pt>
    <dgm:pt modelId="{7DC9D37C-6F39-4962-A7A0-7E8AD9ED70D3}" type="pres">
      <dgm:prSet presAssocID="{A87E8256-8196-4A25-AE4D-F16E842264F8}" presName="rootComposite" presStyleCnt="0"/>
      <dgm:spPr/>
    </dgm:pt>
    <dgm:pt modelId="{90C71523-A5A9-45F1-B70E-47CB989759AA}" type="pres">
      <dgm:prSet presAssocID="{A87E8256-8196-4A25-AE4D-F16E842264F8}" presName="rootText" presStyleLbl="node2" presStyleIdx="1" presStyleCnt="3">
        <dgm:presLayoutVars>
          <dgm:chPref val="3"/>
        </dgm:presLayoutVars>
      </dgm:prSet>
      <dgm:spPr/>
    </dgm:pt>
    <dgm:pt modelId="{805AF8A6-CD16-4D0D-9DFF-86B0A3436B35}" type="pres">
      <dgm:prSet presAssocID="{A87E8256-8196-4A25-AE4D-F16E842264F8}" presName="rootConnector" presStyleLbl="node2" presStyleIdx="1" presStyleCnt="3"/>
      <dgm:spPr/>
    </dgm:pt>
    <dgm:pt modelId="{12D498B9-7A90-41E0-8799-151708E2EA5A}" type="pres">
      <dgm:prSet presAssocID="{A87E8256-8196-4A25-AE4D-F16E842264F8}" presName="hierChild4" presStyleCnt="0"/>
      <dgm:spPr/>
    </dgm:pt>
    <dgm:pt modelId="{1D921CAD-07BB-4910-914C-5BCC86B065F8}" type="pres">
      <dgm:prSet presAssocID="{A87E8256-8196-4A25-AE4D-F16E842264F8}" presName="hierChild5" presStyleCnt="0"/>
      <dgm:spPr/>
    </dgm:pt>
    <dgm:pt modelId="{69C299FF-A718-4C44-9869-F1D500C94E24}" type="pres">
      <dgm:prSet presAssocID="{85731095-D4E6-4B49-96CE-E2D74A31AE0D}" presName="Name35" presStyleLbl="parChTrans1D2" presStyleIdx="2" presStyleCnt="3"/>
      <dgm:spPr/>
    </dgm:pt>
    <dgm:pt modelId="{666E6096-52CE-481B-89DB-3FDB8801F785}" type="pres">
      <dgm:prSet presAssocID="{DDE6FEB4-D1CC-4736-9F9E-FCC75548A6A6}" presName="hierRoot2" presStyleCnt="0">
        <dgm:presLayoutVars>
          <dgm:hierBranch/>
        </dgm:presLayoutVars>
      </dgm:prSet>
      <dgm:spPr/>
    </dgm:pt>
    <dgm:pt modelId="{4611135F-C699-4C4C-8F6E-7334BA994DEB}" type="pres">
      <dgm:prSet presAssocID="{DDE6FEB4-D1CC-4736-9F9E-FCC75548A6A6}" presName="rootComposite" presStyleCnt="0"/>
      <dgm:spPr/>
    </dgm:pt>
    <dgm:pt modelId="{60E8021F-C109-4788-B39D-DF94DAA190DB}" type="pres">
      <dgm:prSet presAssocID="{DDE6FEB4-D1CC-4736-9F9E-FCC75548A6A6}" presName="rootText" presStyleLbl="node2" presStyleIdx="2" presStyleCnt="3">
        <dgm:presLayoutVars>
          <dgm:chPref val="3"/>
        </dgm:presLayoutVars>
      </dgm:prSet>
      <dgm:spPr/>
    </dgm:pt>
    <dgm:pt modelId="{012AD630-64BF-401A-937B-28498B6CCBEE}" type="pres">
      <dgm:prSet presAssocID="{DDE6FEB4-D1CC-4736-9F9E-FCC75548A6A6}" presName="rootConnector" presStyleLbl="node2" presStyleIdx="2" presStyleCnt="3"/>
      <dgm:spPr/>
    </dgm:pt>
    <dgm:pt modelId="{1834F84E-2610-434C-8CF1-DA27413DC1B4}" type="pres">
      <dgm:prSet presAssocID="{DDE6FEB4-D1CC-4736-9F9E-FCC75548A6A6}" presName="hierChild4" presStyleCnt="0"/>
      <dgm:spPr/>
    </dgm:pt>
    <dgm:pt modelId="{34A33DF1-EACD-4460-A916-BEB5CD287112}" type="pres">
      <dgm:prSet presAssocID="{DDE6FEB4-D1CC-4736-9F9E-FCC75548A6A6}" presName="hierChild5" presStyleCnt="0"/>
      <dgm:spPr/>
    </dgm:pt>
    <dgm:pt modelId="{D0C9FE57-9533-4CAC-B047-E5A78DD87B90}" type="pres">
      <dgm:prSet presAssocID="{A9EAF897-21AD-4A8B-B693-7699FBCA7263}" presName="hierChild3" presStyleCnt="0"/>
      <dgm:spPr/>
    </dgm:pt>
  </dgm:ptLst>
  <dgm:cxnLst>
    <dgm:cxn modelId="{FB703B23-FA10-4D55-8BF9-6F945933F240}" type="presOf" srcId="{A87E8256-8196-4A25-AE4D-F16E842264F8}" destId="{805AF8A6-CD16-4D0D-9DFF-86B0A3436B35}" srcOrd="1" destOrd="0" presId="urn:microsoft.com/office/officeart/2005/8/layout/orgChart1"/>
    <dgm:cxn modelId="{9C51899D-0CFB-42C5-B3EC-4802349F8D0C}" type="presOf" srcId="{6848D381-DED0-49BC-B99A-5A6483F04E98}" destId="{B053A9CA-68BA-491E-B709-2D1C5D131F9A}" srcOrd="1" destOrd="0" presId="urn:microsoft.com/office/officeart/2005/8/layout/orgChart1"/>
    <dgm:cxn modelId="{0449E92C-D745-4343-B52C-D9B432B8EDE9}" type="presOf" srcId="{3690783F-1159-468F-8E70-CD225634036C}" destId="{1DC51E5D-FAAF-44B0-84C3-FCA5FCD87AD2}" srcOrd="0" destOrd="0" presId="urn:microsoft.com/office/officeart/2005/8/layout/orgChart1"/>
    <dgm:cxn modelId="{FAA5E62E-E9A2-4E17-8A47-7528EFEBFD74}" srcId="{A9EAF897-21AD-4A8B-B693-7699FBCA7263}" destId="{6848D381-DED0-49BC-B99A-5A6483F04E98}" srcOrd="0" destOrd="0" parTransId="{3690783F-1159-468F-8E70-CD225634036C}" sibTransId="{F8660B4A-C787-4ED2-9B39-2A971326F689}"/>
    <dgm:cxn modelId="{3376F9C1-E56C-43CD-9A0D-4E86A708F1F7}" type="presOf" srcId="{A9EAF897-21AD-4A8B-B693-7699FBCA7263}" destId="{65F56DD3-3239-4F1E-8F66-B3FA76A85BF6}" srcOrd="0" destOrd="0" presId="urn:microsoft.com/office/officeart/2005/8/layout/orgChart1"/>
    <dgm:cxn modelId="{8D9E2FCE-830E-4AB4-BECB-DDF8ECA70A3D}" type="presOf" srcId="{A87E8256-8196-4A25-AE4D-F16E842264F8}" destId="{90C71523-A5A9-45F1-B70E-47CB989759AA}" srcOrd="0" destOrd="0" presId="urn:microsoft.com/office/officeart/2005/8/layout/orgChart1"/>
    <dgm:cxn modelId="{E43AF8A6-D1CA-4464-A14F-34E26AC0DA2A}" srcId="{A9EAF897-21AD-4A8B-B693-7699FBCA7263}" destId="{DDE6FEB4-D1CC-4736-9F9E-FCC75548A6A6}" srcOrd="2" destOrd="0" parTransId="{85731095-D4E6-4B49-96CE-E2D74A31AE0D}" sibTransId="{AF9A8554-AC45-4FDE-A23B-5433F117DC48}"/>
    <dgm:cxn modelId="{C73475BB-F14C-4849-9B43-EBDD47954E46}" type="presOf" srcId="{DDE6FEB4-D1CC-4736-9F9E-FCC75548A6A6}" destId="{012AD630-64BF-401A-937B-28498B6CCBEE}" srcOrd="1" destOrd="0" presId="urn:microsoft.com/office/officeart/2005/8/layout/orgChart1"/>
    <dgm:cxn modelId="{8600F069-6982-47F2-9336-9BA1F1AA7520}" type="presOf" srcId="{6848D381-DED0-49BC-B99A-5A6483F04E98}" destId="{8CCC709B-D0D0-46A9-BD6B-5507283385BE}" srcOrd="0" destOrd="0" presId="urn:microsoft.com/office/officeart/2005/8/layout/orgChart1"/>
    <dgm:cxn modelId="{068744B5-C109-4493-AFB4-52607CFF0861}" type="presOf" srcId="{A9EAF897-21AD-4A8B-B693-7699FBCA7263}" destId="{453063E4-B6F8-451E-B93A-5BBBC813F396}" srcOrd="1" destOrd="0" presId="urn:microsoft.com/office/officeart/2005/8/layout/orgChart1"/>
    <dgm:cxn modelId="{3B42B890-05C6-480B-8135-BEAFB41E3AB6}" srcId="{6E72E293-70F6-4ECF-BA26-D120DFEF3EF7}" destId="{A9EAF897-21AD-4A8B-B693-7699FBCA7263}" srcOrd="0" destOrd="0" parTransId="{13501491-C9A7-4B58-847F-19969AC21A6D}" sibTransId="{FCC3239E-8F0A-40D6-9376-75B53742A8C4}"/>
    <dgm:cxn modelId="{48A9E112-9086-46CE-97E3-3FBF41E5CFB1}" type="presOf" srcId="{DDE6FEB4-D1CC-4736-9F9E-FCC75548A6A6}" destId="{60E8021F-C109-4788-B39D-DF94DAA190DB}" srcOrd="0" destOrd="0" presId="urn:microsoft.com/office/officeart/2005/8/layout/orgChart1"/>
    <dgm:cxn modelId="{A06A3B2A-1F0C-4417-A1F1-3F16434FD61F}" type="presOf" srcId="{DB38BA8B-B794-4EC3-8E48-3C99C026AE97}" destId="{7E50F318-8159-4399-91A9-FEBD60724FD9}" srcOrd="0" destOrd="0" presId="urn:microsoft.com/office/officeart/2005/8/layout/orgChart1"/>
    <dgm:cxn modelId="{AD9D087E-4ADC-47C2-8ECC-15427C67F18B}" srcId="{A9EAF897-21AD-4A8B-B693-7699FBCA7263}" destId="{A87E8256-8196-4A25-AE4D-F16E842264F8}" srcOrd="1" destOrd="0" parTransId="{DB38BA8B-B794-4EC3-8E48-3C99C026AE97}" sibTransId="{499D68C4-B57A-4550-A750-0A3BFE4A9CFD}"/>
    <dgm:cxn modelId="{4CD3F93A-7C1F-494D-95E3-B823C6D42FBD}" type="presOf" srcId="{85731095-D4E6-4B49-96CE-E2D74A31AE0D}" destId="{69C299FF-A718-4C44-9869-F1D500C94E24}" srcOrd="0" destOrd="0" presId="urn:microsoft.com/office/officeart/2005/8/layout/orgChart1"/>
    <dgm:cxn modelId="{A94608D1-90EB-4B80-8F2F-7B6BD4ABFE56}" type="presOf" srcId="{6E72E293-70F6-4ECF-BA26-D120DFEF3EF7}" destId="{3B12A018-11A6-4336-8EB7-C5E73069F369}" srcOrd="0" destOrd="0" presId="urn:microsoft.com/office/officeart/2005/8/layout/orgChart1"/>
    <dgm:cxn modelId="{D9777DD3-61AC-4378-824F-8C665E4E71DA}" type="presParOf" srcId="{3B12A018-11A6-4336-8EB7-C5E73069F369}" destId="{3FE0B51C-02FB-4E94-9911-8BDD810FC96D}" srcOrd="0" destOrd="0" presId="urn:microsoft.com/office/officeart/2005/8/layout/orgChart1"/>
    <dgm:cxn modelId="{0C28AD94-A0E0-45A0-BD9F-D6911C3ADDBF}" type="presParOf" srcId="{3FE0B51C-02FB-4E94-9911-8BDD810FC96D}" destId="{1F17EBF4-D81F-4EC0-9EFE-4D20B16AF05D}" srcOrd="0" destOrd="0" presId="urn:microsoft.com/office/officeart/2005/8/layout/orgChart1"/>
    <dgm:cxn modelId="{86EAB069-43AD-4F66-B3A9-E276A4BF5E10}" type="presParOf" srcId="{1F17EBF4-D81F-4EC0-9EFE-4D20B16AF05D}" destId="{65F56DD3-3239-4F1E-8F66-B3FA76A85BF6}" srcOrd="0" destOrd="0" presId="urn:microsoft.com/office/officeart/2005/8/layout/orgChart1"/>
    <dgm:cxn modelId="{30B2D8CC-120A-4BAC-9FFE-F7C96A63A123}" type="presParOf" srcId="{1F17EBF4-D81F-4EC0-9EFE-4D20B16AF05D}" destId="{453063E4-B6F8-451E-B93A-5BBBC813F396}" srcOrd="1" destOrd="0" presId="urn:microsoft.com/office/officeart/2005/8/layout/orgChart1"/>
    <dgm:cxn modelId="{28A0C101-4950-4870-BA34-E15797342B00}" type="presParOf" srcId="{3FE0B51C-02FB-4E94-9911-8BDD810FC96D}" destId="{D2087416-CCFF-4C80-8220-C6CCCCC34EB5}" srcOrd="1" destOrd="0" presId="urn:microsoft.com/office/officeart/2005/8/layout/orgChart1"/>
    <dgm:cxn modelId="{1718E0F7-F385-4EED-9535-B15E00A6EBBC}" type="presParOf" srcId="{D2087416-CCFF-4C80-8220-C6CCCCC34EB5}" destId="{1DC51E5D-FAAF-44B0-84C3-FCA5FCD87AD2}" srcOrd="0" destOrd="0" presId="urn:microsoft.com/office/officeart/2005/8/layout/orgChart1"/>
    <dgm:cxn modelId="{DF176CB3-EB5E-47C3-88DA-76737E7B8ADA}" type="presParOf" srcId="{D2087416-CCFF-4C80-8220-C6CCCCC34EB5}" destId="{1DF45C04-8979-43F8-A1E0-6DF7929A1112}" srcOrd="1" destOrd="0" presId="urn:microsoft.com/office/officeart/2005/8/layout/orgChart1"/>
    <dgm:cxn modelId="{23E2C43D-9E82-4EF4-94F5-5DC00D21B2E0}" type="presParOf" srcId="{1DF45C04-8979-43F8-A1E0-6DF7929A1112}" destId="{2CE245EC-86B6-45DC-A1DA-F3F0EA51AB56}" srcOrd="0" destOrd="0" presId="urn:microsoft.com/office/officeart/2005/8/layout/orgChart1"/>
    <dgm:cxn modelId="{E9D4206A-BB09-429E-BE9B-AEC27243152A}" type="presParOf" srcId="{2CE245EC-86B6-45DC-A1DA-F3F0EA51AB56}" destId="{8CCC709B-D0D0-46A9-BD6B-5507283385BE}" srcOrd="0" destOrd="0" presId="urn:microsoft.com/office/officeart/2005/8/layout/orgChart1"/>
    <dgm:cxn modelId="{11690D51-B8A7-4AC2-B400-1D75A46FF591}" type="presParOf" srcId="{2CE245EC-86B6-45DC-A1DA-F3F0EA51AB56}" destId="{B053A9CA-68BA-491E-B709-2D1C5D131F9A}" srcOrd="1" destOrd="0" presId="urn:microsoft.com/office/officeart/2005/8/layout/orgChart1"/>
    <dgm:cxn modelId="{FDB5E126-EC91-4E77-96A6-D387BEC686EC}" type="presParOf" srcId="{1DF45C04-8979-43F8-A1E0-6DF7929A1112}" destId="{0044E81A-4073-4E46-8137-F0D56C0F2D3E}" srcOrd="1" destOrd="0" presId="urn:microsoft.com/office/officeart/2005/8/layout/orgChart1"/>
    <dgm:cxn modelId="{8D5278DC-FD87-4E39-9426-D7949D8F241E}" type="presParOf" srcId="{1DF45C04-8979-43F8-A1E0-6DF7929A1112}" destId="{518E50A0-BE42-47AB-ADB1-4C5637CD7012}" srcOrd="2" destOrd="0" presId="urn:microsoft.com/office/officeart/2005/8/layout/orgChart1"/>
    <dgm:cxn modelId="{53E81D10-9EA3-4FDF-B434-E76A8B8C879B}" type="presParOf" srcId="{D2087416-CCFF-4C80-8220-C6CCCCC34EB5}" destId="{7E50F318-8159-4399-91A9-FEBD60724FD9}" srcOrd="2" destOrd="0" presId="urn:microsoft.com/office/officeart/2005/8/layout/orgChart1"/>
    <dgm:cxn modelId="{498DDFE3-0D86-4DF9-9FD1-2D50E7B452C0}" type="presParOf" srcId="{D2087416-CCFF-4C80-8220-C6CCCCC34EB5}" destId="{362DED19-8253-4996-B0CC-20C8C3B05B2E}" srcOrd="3" destOrd="0" presId="urn:microsoft.com/office/officeart/2005/8/layout/orgChart1"/>
    <dgm:cxn modelId="{515D3CD5-BD80-4D6E-895F-A985BA771083}" type="presParOf" srcId="{362DED19-8253-4996-B0CC-20C8C3B05B2E}" destId="{7DC9D37C-6F39-4962-A7A0-7E8AD9ED70D3}" srcOrd="0" destOrd="0" presId="urn:microsoft.com/office/officeart/2005/8/layout/orgChart1"/>
    <dgm:cxn modelId="{D10E337A-E790-4595-8BF8-9B81A33DE02C}" type="presParOf" srcId="{7DC9D37C-6F39-4962-A7A0-7E8AD9ED70D3}" destId="{90C71523-A5A9-45F1-B70E-47CB989759AA}" srcOrd="0" destOrd="0" presId="urn:microsoft.com/office/officeart/2005/8/layout/orgChart1"/>
    <dgm:cxn modelId="{975F411B-85E7-4FD8-A51B-18AF67D2A762}" type="presParOf" srcId="{7DC9D37C-6F39-4962-A7A0-7E8AD9ED70D3}" destId="{805AF8A6-CD16-4D0D-9DFF-86B0A3436B35}" srcOrd="1" destOrd="0" presId="urn:microsoft.com/office/officeart/2005/8/layout/orgChart1"/>
    <dgm:cxn modelId="{92B2CC29-3A65-4271-B080-6870BFC0F41F}" type="presParOf" srcId="{362DED19-8253-4996-B0CC-20C8C3B05B2E}" destId="{12D498B9-7A90-41E0-8799-151708E2EA5A}" srcOrd="1" destOrd="0" presId="urn:microsoft.com/office/officeart/2005/8/layout/orgChart1"/>
    <dgm:cxn modelId="{61A4838D-628F-41D4-9B9A-EE4147C70C4F}" type="presParOf" srcId="{362DED19-8253-4996-B0CC-20C8C3B05B2E}" destId="{1D921CAD-07BB-4910-914C-5BCC86B065F8}" srcOrd="2" destOrd="0" presId="urn:microsoft.com/office/officeart/2005/8/layout/orgChart1"/>
    <dgm:cxn modelId="{1C5EACB9-DD68-4303-86B1-5AFD972328E9}" type="presParOf" srcId="{D2087416-CCFF-4C80-8220-C6CCCCC34EB5}" destId="{69C299FF-A718-4C44-9869-F1D500C94E24}" srcOrd="4" destOrd="0" presId="urn:microsoft.com/office/officeart/2005/8/layout/orgChart1"/>
    <dgm:cxn modelId="{B1D8BD22-6DDA-4727-8579-A4432D5CA0E4}" type="presParOf" srcId="{D2087416-CCFF-4C80-8220-C6CCCCC34EB5}" destId="{666E6096-52CE-481B-89DB-3FDB8801F785}" srcOrd="5" destOrd="0" presId="urn:microsoft.com/office/officeart/2005/8/layout/orgChart1"/>
    <dgm:cxn modelId="{C3B12EB2-D51E-4375-B68C-343F433EB7EB}" type="presParOf" srcId="{666E6096-52CE-481B-89DB-3FDB8801F785}" destId="{4611135F-C699-4C4C-8F6E-7334BA994DEB}" srcOrd="0" destOrd="0" presId="urn:microsoft.com/office/officeart/2005/8/layout/orgChart1"/>
    <dgm:cxn modelId="{EAD2FEDF-8999-44AE-B356-0E486AFC3392}" type="presParOf" srcId="{4611135F-C699-4C4C-8F6E-7334BA994DEB}" destId="{60E8021F-C109-4788-B39D-DF94DAA190DB}" srcOrd="0" destOrd="0" presId="urn:microsoft.com/office/officeart/2005/8/layout/orgChart1"/>
    <dgm:cxn modelId="{CD3A57E3-12D2-47A1-BD07-F25A993435B3}" type="presParOf" srcId="{4611135F-C699-4C4C-8F6E-7334BA994DEB}" destId="{012AD630-64BF-401A-937B-28498B6CCBEE}" srcOrd="1" destOrd="0" presId="urn:microsoft.com/office/officeart/2005/8/layout/orgChart1"/>
    <dgm:cxn modelId="{8DB02B04-3878-4FF6-AEA3-C388B980FC02}" type="presParOf" srcId="{666E6096-52CE-481B-89DB-3FDB8801F785}" destId="{1834F84E-2610-434C-8CF1-DA27413DC1B4}" srcOrd="1" destOrd="0" presId="urn:microsoft.com/office/officeart/2005/8/layout/orgChart1"/>
    <dgm:cxn modelId="{EF90A60A-B9A9-4915-BDBC-AC7B63E72694}" type="presParOf" srcId="{666E6096-52CE-481B-89DB-3FDB8801F785}" destId="{34A33DF1-EACD-4460-A916-BEB5CD287112}" srcOrd="2" destOrd="0" presId="urn:microsoft.com/office/officeart/2005/8/layout/orgChart1"/>
    <dgm:cxn modelId="{5A29B885-ED41-4939-9133-D56B505AA0BA}" type="presParOf" srcId="{3FE0B51C-02FB-4E94-9911-8BDD810FC96D}" destId="{D0C9FE57-9533-4CAC-B047-E5A78DD87B9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C2CD40-C1EF-4E47-89D6-C37B42ED072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CA800A2-69B6-453C-933D-4AB76C27FD8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Koordinator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8B55EC1-E4C2-40D9-A86E-DDE84C977867}" type="parTrans" cxnId="{68352AF4-2DC4-4D77-9896-F1659AA45064}">
      <dgm:prSet/>
      <dgm:spPr/>
    </dgm:pt>
    <dgm:pt modelId="{6AB5DEAB-2A8E-4B0D-B219-A300ABE5AB77}" type="sibTrans" cxnId="{68352AF4-2DC4-4D77-9896-F1659AA45064}">
      <dgm:prSet/>
      <dgm:spPr/>
    </dgm:pt>
    <dgm:pt modelId="{1A47CA9E-8523-4B58-9726-3FDC7585235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Bidang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Menejemen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62992276-0C0E-43E3-AA04-196BF5210C6C}" type="parTrans" cxnId="{BFC9A2D2-BDE2-44A9-B123-EF4EF0AFB97A}">
      <dgm:prSet/>
      <dgm:spPr/>
    </dgm:pt>
    <dgm:pt modelId="{B64C044E-2486-4906-A238-79D7B5F0EA50}" type="sibTrans" cxnId="{BFC9A2D2-BDE2-44A9-B123-EF4EF0AFB97A}">
      <dgm:prSet/>
      <dgm:spPr/>
    </dgm:pt>
    <dgm:pt modelId="{25ACDE1F-1FE2-437C-A084-197AF684A60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Bidang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Keperawatan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C4043B1-728A-425F-B26E-A67C438A50A5}" type="parTrans" cxnId="{E064FABE-98E3-4386-A1A7-8416E0E2BED7}">
      <dgm:prSet/>
      <dgm:spPr/>
    </dgm:pt>
    <dgm:pt modelId="{0335F646-B6EF-4A71-8B12-2B19EC038822}" type="sibTrans" cxnId="{E064FABE-98E3-4386-A1A7-8416E0E2BED7}">
      <dgm:prSet/>
      <dgm:spPr/>
    </dgm:pt>
    <dgm:pt modelId="{552387ED-AD9C-4C13-A50A-D6986958876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Bidang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Medis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361A0061-4577-488C-873B-866A22C7C69C}" type="parTrans" cxnId="{09CF9E10-3295-4B62-AB10-75AA952322C8}">
      <dgm:prSet/>
      <dgm:spPr/>
    </dgm:pt>
    <dgm:pt modelId="{93EEB4B4-CAB4-46A8-9322-D324A60B192C}" type="sibTrans" cxnId="{09CF9E10-3295-4B62-AB10-75AA952322C8}">
      <dgm:prSet/>
      <dgm:spPr/>
    </dgm:pt>
    <dgm:pt modelId="{E9E2E028-90FD-4CAE-A536-FBADC301E121}" type="pres">
      <dgm:prSet presAssocID="{C1C2CD40-C1EF-4E47-89D6-C37B42ED07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61AF933-0080-4338-93D7-6C20201875AB}" type="pres">
      <dgm:prSet presAssocID="{ECA800A2-69B6-453C-933D-4AB76C27FD80}" presName="hierRoot1" presStyleCnt="0">
        <dgm:presLayoutVars>
          <dgm:hierBranch/>
        </dgm:presLayoutVars>
      </dgm:prSet>
      <dgm:spPr/>
    </dgm:pt>
    <dgm:pt modelId="{C2990595-00A7-4B35-BC66-36F00FF13D16}" type="pres">
      <dgm:prSet presAssocID="{ECA800A2-69B6-453C-933D-4AB76C27FD80}" presName="rootComposite1" presStyleCnt="0"/>
      <dgm:spPr/>
    </dgm:pt>
    <dgm:pt modelId="{E6AAA4AD-260F-4E1C-83C9-9B68871F59C9}" type="pres">
      <dgm:prSet presAssocID="{ECA800A2-69B6-453C-933D-4AB76C27FD80}" presName="rootText1" presStyleLbl="node0" presStyleIdx="0" presStyleCnt="1">
        <dgm:presLayoutVars>
          <dgm:chPref val="3"/>
        </dgm:presLayoutVars>
      </dgm:prSet>
      <dgm:spPr/>
    </dgm:pt>
    <dgm:pt modelId="{351B9FA9-8271-4440-B257-5D12E7D88B32}" type="pres">
      <dgm:prSet presAssocID="{ECA800A2-69B6-453C-933D-4AB76C27FD80}" presName="rootConnector1" presStyleLbl="node1" presStyleIdx="0" presStyleCnt="0"/>
      <dgm:spPr/>
    </dgm:pt>
    <dgm:pt modelId="{83B7AC76-9BB2-4C11-91DE-D2070AD85F4C}" type="pres">
      <dgm:prSet presAssocID="{ECA800A2-69B6-453C-933D-4AB76C27FD80}" presName="hierChild2" presStyleCnt="0"/>
      <dgm:spPr/>
    </dgm:pt>
    <dgm:pt modelId="{09D6B14B-5C89-48E9-B5F6-8266431CDEC3}" type="pres">
      <dgm:prSet presAssocID="{62992276-0C0E-43E3-AA04-196BF5210C6C}" presName="Name35" presStyleLbl="parChTrans1D2" presStyleIdx="0" presStyleCnt="3"/>
      <dgm:spPr/>
    </dgm:pt>
    <dgm:pt modelId="{DD36E09B-2D65-4F32-9516-BA1A3EE18994}" type="pres">
      <dgm:prSet presAssocID="{1A47CA9E-8523-4B58-9726-3FDC7585235C}" presName="hierRoot2" presStyleCnt="0">
        <dgm:presLayoutVars>
          <dgm:hierBranch/>
        </dgm:presLayoutVars>
      </dgm:prSet>
      <dgm:spPr/>
    </dgm:pt>
    <dgm:pt modelId="{CC4FB405-A383-46AB-BD2C-28613125A17E}" type="pres">
      <dgm:prSet presAssocID="{1A47CA9E-8523-4B58-9726-3FDC7585235C}" presName="rootComposite" presStyleCnt="0"/>
      <dgm:spPr/>
    </dgm:pt>
    <dgm:pt modelId="{E539F0E2-5F45-428E-9FC3-B896FE29DA90}" type="pres">
      <dgm:prSet presAssocID="{1A47CA9E-8523-4B58-9726-3FDC7585235C}" presName="rootText" presStyleLbl="node2" presStyleIdx="0" presStyleCnt="3">
        <dgm:presLayoutVars>
          <dgm:chPref val="3"/>
        </dgm:presLayoutVars>
      </dgm:prSet>
      <dgm:spPr/>
    </dgm:pt>
    <dgm:pt modelId="{CA91B74F-5499-460C-9866-D3250034BF83}" type="pres">
      <dgm:prSet presAssocID="{1A47CA9E-8523-4B58-9726-3FDC7585235C}" presName="rootConnector" presStyleLbl="node2" presStyleIdx="0" presStyleCnt="3"/>
      <dgm:spPr/>
    </dgm:pt>
    <dgm:pt modelId="{22F94858-079D-42DE-A179-ED79541B8C6C}" type="pres">
      <dgm:prSet presAssocID="{1A47CA9E-8523-4B58-9726-3FDC7585235C}" presName="hierChild4" presStyleCnt="0"/>
      <dgm:spPr/>
    </dgm:pt>
    <dgm:pt modelId="{3F1F8FD6-A501-43CB-83E7-D45FCD5FC5EC}" type="pres">
      <dgm:prSet presAssocID="{1A47CA9E-8523-4B58-9726-3FDC7585235C}" presName="hierChild5" presStyleCnt="0"/>
      <dgm:spPr/>
    </dgm:pt>
    <dgm:pt modelId="{DC1337FF-71B3-4D57-8F2B-2FBA93134E65}" type="pres">
      <dgm:prSet presAssocID="{2C4043B1-728A-425F-B26E-A67C438A50A5}" presName="Name35" presStyleLbl="parChTrans1D2" presStyleIdx="1" presStyleCnt="3"/>
      <dgm:spPr/>
    </dgm:pt>
    <dgm:pt modelId="{421376D8-1D98-4CBD-B3CD-B5645D876B05}" type="pres">
      <dgm:prSet presAssocID="{25ACDE1F-1FE2-437C-A084-197AF684A601}" presName="hierRoot2" presStyleCnt="0">
        <dgm:presLayoutVars>
          <dgm:hierBranch/>
        </dgm:presLayoutVars>
      </dgm:prSet>
      <dgm:spPr/>
    </dgm:pt>
    <dgm:pt modelId="{E39B35CD-C9A2-4B0D-B808-CBC7DEDA9D21}" type="pres">
      <dgm:prSet presAssocID="{25ACDE1F-1FE2-437C-A084-197AF684A601}" presName="rootComposite" presStyleCnt="0"/>
      <dgm:spPr/>
    </dgm:pt>
    <dgm:pt modelId="{62305F3F-B3CA-4021-BA16-14BE14CDF4D7}" type="pres">
      <dgm:prSet presAssocID="{25ACDE1F-1FE2-437C-A084-197AF684A601}" presName="rootText" presStyleLbl="node2" presStyleIdx="1" presStyleCnt="3">
        <dgm:presLayoutVars>
          <dgm:chPref val="3"/>
        </dgm:presLayoutVars>
      </dgm:prSet>
      <dgm:spPr/>
    </dgm:pt>
    <dgm:pt modelId="{0B8EC293-0D15-49D4-A517-D66CD423498F}" type="pres">
      <dgm:prSet presAssocID="{25ACDE1F-1FE2-437C-A084-197AF684A601}" presName="rootConnector" presStyleLbl="node2" presStyleIdx="1" presStyleCnt="3"/>
      <dgm:spPr/>
    </dgm:pt>
    <dgm:pt modelId="{F69F7838-1CA2-47BB-9760-5C903B1837DF}" type="pres">
      <dgm:prSet presAssocID="{25ACDE1F-1FE2-437C-A084-197AF684A601}" presName="hierChild4" presStyleCnt="0"/>
      <dgm:spPr/>
    </dgm:pt>
    <dgm:pt modelId="{09585629-A154-4C09-A486-13D69E05791B}" type="pres">
      <dgm:prSet presAssocID="{25ACDE1F-1FE2-437C-A084-197AF684A601}" presName="hierChild5" presStyleCnt="0"/>
      <dgm:spPr/>
    </dgm:pt>
    <dgm:pt modelId="{48FF6C63-8823-4E5C-B979-250125F27BA8}" type="pres">
      <dgm:prSet presAssocID="{361A0061-4577-488C-873B-866A22C7C69C}" presName="Name35" presStyleLbl="parChTrans1D2" presStyleIdx="2" presStyleCnt="3"/>
      <dgm:spPr/>
    </dgm:pt>
    <dgm:pt modelId="{E73F75B8-CCC8-4F4D-AC24-3BBCAE219DDE}" type="pres">
      <dgm:prSet presAssocID="{552387ED-AD9C-4C13-A50A-D69869588768}" presName="hierRoot2" presStyleCnt="0">
        <dgm:presLayoutVars>
          <dgm:hierBranch/>
        </dgm:presLayoutVars>
      </dgm:prSet>
      <dgm:spPr/>
    </dgm:pt>
    <dgm:pt modelId="{A48CD939-BDBB-46E8-9D1E-2B2FE5CF082C}" type="pres">
      <dgm:prSet presAssocID="{552387ED-AD9C-4C13-A50A-D69869588768}" presName="rootComposite" presStyleCnt="0"/>
      <dgm:spPr/>
    </dgm:pt>
    <dgm:pt modelId="{EF6A71F8-5508-4C8E-A38D-EBE97B7E932A}" type="pres">
      <dgm:prSet presAssocID="{552387ED-AD9C-4C13-A50A-D69869588768}" presName="rootText" presStyleLbl="node2" presStyleIdx="2" presStyleCnt="3">
        <dgm:presLayoutVars>
          <dgm:chPref val="3"/>
        </dgm:presLayoutVars>
      </dgm:prSet>
      <dgm:spPr/>
    </dgm:pt>
    <dgm:pt modelId="{57E94740-1D30-48F8-A9B4-C1E5396D7923}" type="pres">
      <dgm:prSet presAssocID="{552387ED-AD9C-4C13-A50A-D69869588768}" presName="rootConnector" presStyleLbl="node2" presStyleIdx="2" presStyleCnt="3"/>
      <dgm:spPr/>
    </dgm:pt>
    <dgm:pt modelId="{BB6AD03F-8B77-49EB-BDE6-E9F54E5DAA52}" type="pres">
      <dgm:prSet presAssocID="{552387ED-AD9C-4C13-A50A-D69869588768}" presName="hierChild4" presStyleCnt="0"/>
      <dgm:spPr/>
    </dgm:pt>
    <dgm:pt modelId="{CEE6C25B-FE91-4809-AC41-106564AD902A}" type="pres">
      <dgm:prSet presAssocID="{552387ED-AD9C-4C13-A50A-D69869588768}" presName="hierChild5" presStyleCnt="0"/>
      <dgm:spPr/>
    </dgm:pt>
    <dgm:pt modelId="{5292BA85-D2EE-4149-B2AD-D10A5E748AD3}" type="pres">
      <dgm:prSet presAssocID="{ECA800A2-69B6-453C-933D-4AB76C27FD80}" presName="hierChild3" presStyleCnt="0"/>
      <dgm:spPr/>
    </dgm:pt>
  </dgm:ptLst>
  <dgm:cxnLst>
    <dgm:cxn modelId="{09CF9E10-3295-4B62-AB10-75AA952322C8}" srcId="{ECA800A2-69B6-453C-933D-4AB76C27FD80}" destId="{552387ED-AD9C-4C13-A50A-D69869588768}" srcOrd="2" destOrd="0" parTransId="{361A0061-4577-488C-873B-866A22C7C69C}" sibTransId="{93EEB4B4-CAB4-46A8-9322-D324A60B192C}"/>
    <dgm:cxn modelId="{3E039285-ED87-4FE8-AB06-6E87C3A4DE16}" type="presOf" srcId="{361A0061-4577-488C-873B-866A22C7C69C}" destId="{48FF6C63-8823-4E5C-B979-250125F27BA8}" srcOrd="0" destOrd="0" presId="urn:microsoft.com/office/officeart/2005/8/layout/orgChart1"/>
    <dgm:cxn modelId="{68352AF4-2DC4-4D77-9896-F1659AA45064}" srcId="{C1C2CD40-C1EF-4E47-89D6-C37B42ED0725}" destId="{ECA800A2-69B6-453C-933D-4AB76C27FD80}" srcOrd="0" destOrd="0" parTransId="{B8B55EC1-E4C2-40D9-A86E-DDE84C977867}" sibTransId="{6AB5DEAB-2A8E-4B0D-B219-A300ABE5AB77}"/>
    <dgm:cxn modelId="{565B45A0-9DE2-4B71-8DD8-1962B4488D5C}" type="presOf" srcId="{ECA800A2-69B6-453C-933D-4AB76C27FD80}" destId="{351B9FA9-8271-4440-B257-5D12E7D88B32}" srcOrd="1" destOrd="0" presId="urn:microsoft.com/office/officeart/2005/8/layout/orgChart1"/>
    <dgm:cxn modelId="{9619DF2B-BE07-489B-AFA5-181302FFA5FD}" type="presOf" srcId="{2C4043B1-728A-425F-B26E-A67C438A50A5}" destId="{DC1337FF-71B3-4D57-8F2B-2FBA93134E65}" srcOrd="0" destOrd="0" presId="urn:microsoft.com/office/officeart/2005/8/layout/orgChart1"/>
    <dgm:cxn modelId="{E064FABE-98E3-4386-A1A7-8416E0E2BED7}" srcId="{ECA800A2-69B6-453C-933D-4AB76C27FD80}" destId="{25ACDE1F-1FE2-437C-A084-197AF684A601}" srcOrd="1" destOrd="0" parTransId="{2C4043B1-728A-425F-B26E-A67C438A50A5}" sibTransId="{0335F646-B6EF-4A71-8B12-2B19EC038822}"/>
    <dgm:cxn modelId="{98CD48DD-F96E-4972-892D-8A2B78634A3A}" type="presOf" srcId="{62992276-0C0E-43E3-AA04-196BF5210C6C}" destId="{09D6B14B-5C89-48E9-B5F6-8266431CDEC3}" srcOrd="0" destOrd="0" presId="urn:microsoft.com/office/officeart/2005/8/layout/orgChart1"/>
    <dgm:cxn modelId="{BFC9A2D2-BDE2-44A9-B123-EF4EF0AFB97A}" srcId="{ECA800A2-69B6-453C-933D-4AB76C27FD80}" destId="{1A47CA9E-8523-4B58-9726-3FDC7585235C}" srcOrd="0" destOrd="0" parTransId="{62992276-0C0E-43E3-AA04-196BF5210C6C}" sibTransId="{B64C044E-2486-4906-A238-79D7B5F0EA50}"/>
    <dgm:cxn modelId="{D83A3F29-464B-48DD-95C4-DBE99019308F}" type="presOf" srcId="{C1C2CD40-C1EF-4E47-89D6-C37B42ED0725}" destId="{E9E2E028-90FD-4CAE-A536-FBADC301E121}" srcOrd="0" destOrd="0" presId="urn:microsoft.com/office/officeart/2005/8/layout/orgChart1"/>
    <dgm:cxn modelId="{18C8A26E-7B98-48F7-94F7-F5F80A8BFB98}" type="presOf" srcId="{1A47CA9E-8523-4B58-9726-3FDC7585235C}" destId="{E539F0E2-5F45-428E-9FC3-B896FE29DA90}" srcOrd="0" destOrd="0" presId="urn:microsoft.com/office/officeart/2005/8/layout/orgChart1"/>
    <dgm:cxn modelId="{408CDD77-541A-4B76-9650-1BD68B2466BA}" type="presOf" srcId="{25ACDE1F-1FE2-437C-A084-197AF684A601}" destId="{0B8EC293-0D15-49D4-A517-D66CD423498F}" srcOrd="1" destOrd="0" presId="urn:microsoft.com/office/officeart/2005/8/layout/orgChart1"/>
    <dgm:cxn modelId="{4B7E8FFD-CD5E-45FE-B82A-5B4807B91421}" type="presOf" srcId="{25ACDE1F-1FE2-437C-A084-197AF684A601}" destId="{62305F3F-B3CA-4021-BA16-14BE14CDF4D7}" srcOrd="0" destOrd="0" presId="urn:microsoft.com/office/officeart/2005/8/layout/orgChart1"/>
    <dgm:cxn modelId="{B87B45F9-B9AA-49FD-A0FF-BC654DB38EBB}" type="presOf" srcId="{552387ED-AD9C-4C13-A50A-D69869588768}" destId="{EF6A71F8-5508-4C8E-A38D-EBE97B7E932A}" srcOrd="0" destOrd="0" presId="urn:microsoft.com/office/officeart/2005/8/layout/orgChart1"/>
    <dgm:cxn modelId="{2794ABE5-DFCE-4D2E-910F-B93E49872C89}" type="presOf" srcId="{ECA800A2-69B6-453C-933D-4AB76C27FD80}" destId="{E6AAA4AD-260F-4E1C-83C9-9B68871F59C9}" srcOrd="0" destOrd="0" presId="urn:microsoft.com/office/officeart/2005/8/layout/orgChart1"/>
    <dgm:cxn modelId="{26BA8DBA-A1B1-4074-BD67-932FF5FB1EEA}" type="presOf" srcId="{1A47CA9E-8523-4B58-9726-3FDC7585235C}" destId="{CA91B74F-5499-460C-9866-D3250034BF83}" srcOrd="1" destOrd="0" presId="urn:microsoft.com/office/officeart/2005/8/layout/orgChart1"/>
    <dgm:cxn modelId="{FDF62D72-3544-4244-8698-D760009EE8B6}" type="presOf" srcId="{552387ED-AD9C-4C13-A50A-D69869588768}" destId="{57E94740-1D30-48F8-A9B4-C1E5396D7923}" srcOrd="1" destOrd="0" presId="urn:microsoft.com/office/officeart/2005/8/layout/orgChart1"/>
    <dgm:cxn modelId="{E77E12B1-B169-4C36-9307-5578F14F5205}" type="presParOf" srcId="{E9E2E028-90FD-4CAE-A536-FBADC301E121}" destId="{C61AF933-0080-4338-93D7-6C20201875AB}" srcOrd="0" destOrd="0" presId="urn:microsoft.com/office/officeart/2005/8/layout/orgChart1"/>
    <dgm:cxn modelId="{D19BF44C-44C6-4D5A-A5AA-EDE07719EA43}" type="presParOf" srcId="{C61AF933-0080-4338-93D7-6C20201875AB}" destId="{C2990595-00A7-4B35-BC66-36F00FF13D16}" srcOrd="0" destOrd="0" presId="urn:microsoft.com/office/officeart/2005/8/layout/orgChart1"/>
    <dgm:cxn modelId="{4C28B2F6-24A4-41A3-A89F-A5F6CA17CBA8}" type="presParOf" srcId="{C2990595-00A7-4B35-BC66-36F00FF13D16}" destId="{E6AAA4AD-260F-4E1C-83C9-9B68871F59C9}" srcOrd="0" destOrd="0" presId="urn:microsoft.com/office/officeart/2005/8/layout/orgChart1"/>
    <dgm:cxn modelId="{AA15D7F3-CE28-43C2-B65B-6461E426F684}" type="presParOf" srcId="{C2990595-00A7-4B35-BC66-36F00FF13D16}" destId="{351B9FA9-8271-4440-B257-5D12E7D88B32}" srcOrd="1" destOrd="0" presId="urn:microsoft.com/office/officeart/2005/8/layout/orgChart1"/>
    <dgm:cxn modelId="{1830343E-DFC7-41AD-AFCD-A1816E2201D4}" type="presParOf" srcId="{C61AF933-0080-4338-93D7-6C20201875AB}" destId="{83B7AC76-9BB2-4C11-91DE-D2070AD85F4C}" srcOrd="1" destOrd="0" presId="urn:microsoft.com/office/officeart/2005/8/layout/orgChart1"/>
    <dgm:cxn modelId="{BED669EF-28B6-48FA-ABC8-1C1F455CE3CC}" type="presParOf" srcId="{83B7AC76-9BB2-4C11-91DE-D2070AD85F4C}" destId="{09D6B14B-5C89-48E9-B5F6-8266431CDEC3}" srcOrd="0" destOrd="0" presId="urn:microsoft.com/office/officeart/2005/8/layout/orgChart1"/>
    <dgm:cxn modelId="{303F4D07-D9EC-4EFA-9832-7A3C627BABB9}" type="presParOf" srcId="{83B7AC76-9BB2-4C11-91DE-D2070AD85F4C}" destId="{DD36E09B-2D65-4F32-9516-BA1A3EE18994}" srcOrd="1" destOrd="0" presId="urn:microsoft.com/office/officeart/2005/8/layout/orgChart1"/>
    <dgm:cxn modelId="{7357FAB4-B5D5-48A9-90FE-460C31E40358}" type="presParOf" srcId="{DD36E09B-2D65-4F32-9516-BA1A3EE18994}" destId="{CC4FB405-A383-46AB-BD2C-28613125A17E}" srcOrd="0" destOrd="0" presId="urn:microsoft.com/office/officeart/2005/8/layout/orgChart1"/>
    <dgm:cxn modelId="{E1ED92D0-9D0F-46F7-8E98-0CE54183A712}" type="presParOf" srcId="{CC4FB405-A383-46AB-BD2C-28613125A17E}" destId="{E539F0E2-5F45-428E-9FC3-B896FE29DA90}" srcOrd="0" destOrd="0" presId="urn:microsoft.com/office/officeart/2005/8/layout/orgChart1"/>
    <dgm:cxn modelId="{2F4ED658-33BA-4B94-BBE1-979647477065}" type="presParOf" srcId="{CC4FB405-A383-46AB-BD2C-28613125A17E}" destId="{CA91B74F-5499-460C-9866-D3250034BF83}" srcOrd="1" destOrd="0" presId="urn:microsoft.com/office/officeart/2005/8/layout/orgChart1"/>
    <dgm:cxn modelId="{004EFA1E-14E7-4205-B338-66D97F4ADFEC}" type="presParOf" srcId="{DD36E09B-2D65-4F32-9516-BA1A3EE18994}" destId="{22F94858-079D-42DE-A179-ED79541B8C6C}" srcOrd="1" destOrd="0" presId="urn:microsoft.com/office/officeart/2005/8/layout/orgChart1"/>
    <dgm:cxn modelId="{B76658FB-596E-4AC2-BCED-06CE39476C84}" type="presParOf" srcId="{DD36E09B-2D65-4F32-9516-BA1A3EE18994}" destId="{3F1F8FD6-A501-43CB-83E7-D45FCD5FC5EC}" srcOrd="2" destOrd="0" presId="urn:microsoft.com/office/officeart/2005/8/layout/orgChart1"/>
    <dgm:cxn modelId="{B30B6DD5-1CA8-4705-847B-BCAF2A187A6A}" type="presParOf" srcId="{83B7AC76-9BB2-4C11-91DE-D2070AD85F4C}" destId="{DC1337FF-71B3-4D57-8F2B-2FBA93134E65}" srcOrd="2" destOrd="0" presId="urn:microsoft.com/office/officeart/2005/8/layout/orgChart1"/>
    <dgm:cxn modelId="{D709C35F-CCC0-409D-8858-45E94FFC86BC}" type="presParOf" srcId="{83B7AC76-9BB2-4C11-91DE-D2070AD85F4C}" destId="{421376D8-1D98-4CBD-B3CD-B5645D876B05}" srcOrd="3" destOrd="0" presId="urn:microsoft.com/office/officeart/2005/8/layout/orgChart1"/>
    <dgm:cxn modelId="{570BA016-9E3A-4AB9-877C-AFD16D392045}" type="presParOf" srcId="{421376D8-1D98-4CBD-B3CD-B5645D876B05}" destId="{E39B35CD-C9A2-4B0D-B808-CBC7DEDA9D21}" srcOrd="0" destOrd="0" presId="urn:microsoft.com/office/officeart/2005/8/layout/orgChart1"/>
    <dgm:cxn modelId="{234B6A87-EB09-46A9-9B3E-82C536396FC7}" type="presParOf" srcId="{E39B35CD-C9A2-4B0D-B808-CBC7DEDA9D21}" destId="{62305F3F-B3CA-4021-BA16-14BE14CDF4D7}" srcOrd="0" destOrd="0" presId="urn:microsoft.com/office/officeart/2005/8/layout/orgChart1"/>
    <dgm:cxn modelId="{3CF8285A-F675-4186-9590-4E45B16266C7}" type="presParOf" srcId="{E39B35CD-C9A2-4B0D-B808-CBC7DEDA9D21}" destId="{0B8EC293-0D15-49D4-A517-D66CD423498F}" srcOrd="1" destOrd="0" presId="urn:microsoft.com/office/officeart/2005/8/layout/orgChart1"/>
    <dgm:cxn modelId="{B16B52CC-0BA3-4250-874D-032591696BE4}" type="presParOf" srcId="{421376D8-1D98-4CBD-B3CD-B5645D876B05}" destId="{F69F7838-1CA2-47BB-9760-5C903B1837DF}" srcOrd="1" destOrd="0" presId="urn:microsoft.com/office/officeart/2005/8/layout/orgChart1"/>
    <dgm:cxn modelId="{B9874AFC-50A3-4D6C-82D8-A5D38AC02A76}" type="presParOf" srcId="{421376D8-1D98-4CBD-B3CD-B5645D876B05}" destId="{09585629-A154-4C09-A486-13D69E05791B}" srcOrd="2" destOrd="0" presId="urn:microsoft.com/office/officeart/2005/8/layout/orgChart1"/>
    <dgm:cxn modelId="{60F58651-3787-4A0D-9223-90ADA2A9BF72}" type="presParOf" srcId="{83B7AC76-9BB2-4C11-91DE-D2070AD85F4C}" destId="{48FF6C63-8823-4E5C-B979-250125F27BA8}" srcOrd="4" destOrd="0" presId="urn:microsoft.com/office/officeart/2005/8/layout/orgChart1"/>
    <dgm:cxn modelId="{25E197EC-19D8-4DF0-B51B-0C18D5A83745}" type="presParOf" srcId="{83B7AC76-9BB2-4C11-91DE-D2070AD85F4C}" destId="{E73F75B8-CCC8-4F4D-AC24-3BBCAE219DDE}" srcOrd="5" destOrd="0" presId="urn:microsoft.com/office/officeart/2005/8/layout/orgChart1"/>
    <dgm:cxn modelId="{418EBEDB-0BB0-4742-8D0B-2A47BA56CA6F}" type="presParOf" srcId="{E73F75B8-CCC8-4F4D-AC24-3BBCAE219DDE}" destId="{A48CD939-BDBB-46E8-9D1E-2B2FE5CF082C}" srcOrd="0" destOrd="0" presId="urn:microsoft.com/office/officeart/2005/8/layout/orgChart1"/>
    <dgm:cxn modelId="{187BCA7E-2926-42CE-9C3E-F92BFDC32186}" type="presParOf" srcId="{A48CD939-BDBB-46E8-9D1E-2B2FE5CF082C}" destId="{EF6A71F8-5508-4C8E-A38D-EBE97B7E932A}" srcOrd="0" destOrd="0" presId="urn:microsoft.com/office/officeart/2005/8/layout/orgChart1"/>
    <dgm:cxn modelId="{EA2B6C52-EDF1-494F-9C06-A8301B4C0CB0}" type="presParOf" srcId="{A48CD939-BDBB-46E8-9D1E-2B2FE5CF082C}" destId="{57E94740-1D30-48F8-A9B4-C1E5396D7923}" srcOrd="1" destOrd="0" presId="urn:microsoft.com/office/officeart/2005/8/layout/orgChart1"/>
    <dgm:cxn modelId="{C22A63B0-2485-44EF-BF73-A301B031C4EE}" type="presParOf" srcId="{E73F75B8-CCC8-4F4D-AC24-3BBCAE219DDE}" destId="{BB6AD03F-8B77-49EB-BDE6-E9F54E5DAA52}" srcOrd="1" destOrd="0" presId="urn:microsoft.com/office/officeart/2005/8/layout/orgChart1"/>
    <dgm:cxn modelId="{99704A08-A649-4E94-8868-844ED0B595C6}" type="presParOf" srcId="{E73F75B8-CCC8-4F4D-AC24-3BBCAE219DDE}" destId="{CEE6C25B-FE91-4809-AC41-106564AD902A}" srcOrd="2" destOrd="0" presId="urn:microsoft.com/office/officeart/2005/8/layout/orgChart1"/>
    <dgm:cxn modelId="{C664416F-ABC0-4FFF-B710-8BB388275DEA}" type="presParOf" srcId="{C61AF933-0080-4338-93D7-6C20201875AB}" destId="{5292BA85-D2EE-4149-B2AD-D10A5E748AD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3316D-291D-4281-AA5B-F585EEE9E19C}">
      <dsp:nvSpPr>
        <dsp:cNvPr id="0" name=""/>
        <dsp:cNvSpPr/>
      </dsp:nvSpPr>
      <dsp:spPr>
        <a:xfrm>
          <a:off x="5374683" y="1976327"/>
          <a:ext cx="686661" cy="238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172"/>
              </a:lnTo>
              <a:lnTo>
                <a:pt x="686661" y="119172"/>
              </a:lnTo>
              <a:lnTo>
                <a:pt x="686661" y="2383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333CE3-BA31-405D-AA44-9E50808301E8}">
      <dsp:nvSpPr>
        <dsp:cNvPr id="0" name=""/>
        <dsp:cNvSpPr/>
      </dsp:nvSpPr>
      <dsp:spPr>
        <a:xfrm>
          <a:off x="4688022" y="1976327"/>
          <a:ext cx="686661" cy="238345"/>
        </a:xfrm>
        <a:custGeom>
          <a:avLst/>
          <a:gdLst/>
          <a:ahLst/>
          <a:cxnLst/>
          <a:rect l="0" t="0" r="0" b="0"/>
          <a:pathLst>
            <a:path>
              <a:moveTo>
                <a:pt x="686661" y="0"/>
              </a:moveTo>
              <a:lnTo>
                <a:pt x="686661" y="119172"/>
              </a:lnTo>
              <a:lnTo>
                <a:pt x="0" y="119172"/>
              </a:lnTo>
              <a:lnTo>
                <a:pt x="0" y="2383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7F74A4-B826-456C-831B-C538A02C02D9}">
      <dsp:nvSpPr>
        <dsp:cNvPr id="0" name=""/>
        <dsp:cNvSpPr/>
      </dsp:nvSpPr>
      <dsp:spPr>
        <a:xfrm>
          <a:off x="2971369" y="1170493"/>
          <a:ext cx="2403314" cy="238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172"/>
              </a:lnTo>
              <a:lnTo>
                <a:pt x="2403314" y="119172"/>
              </a:lnTo>
              <a:lnTo>
                <a:pt x="2403314" y="2383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596BA4-A992-465C-A60C-7EA0F8327EF9}">
      <dsp:nvSpPr>
        <dsp:cNvPr id="0" name=""/>
        <dsp:cNvSpPr/>
      </dsp:nvSpPr>
      <dsp:spPr>
        <a:xfrm>
          <a:off x="2628038" y="1976327"/>
          <a:ext cx="686661" cy="238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172"/>
              </a:lnTo>
              <a:lnTo>
                <a:pt x="686661" y="119172"/>
              </a:lnTo>
              <a:lnTo>
                <a:pt x="686661" y="2383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21C332-B775-4131-B630-F5C1BA239D11}">
      <dsp:nvSpPr>
        <dsp:cNvPr id="0" name=""/>
        <dsp:cNvSpPr/>
      </dsp:nvSpPr>
      <dsp:spPr>
        <a:xfrm>
          <a:off x="1941377" y="1976327"/>
          <a:ext cx="686661" cy="238345"/>
        </a:xfrm>
        <a:custGeom>
          <a:avLst/>
          <a:gdLst/>
          <a:ahLst/>
          <a:cxnLst/>
          <a:rect l="0" t="0" r="0" b="0"/>
          <a:pathLst>
            <a:path>
              <a:moveTo>
                <a:pt x="686661" y="0"/>
              </a:moveTo>
              <a:lnTo>
                <a:pt x="686661" y="119172"/>
              </a:lnTo>
              <a:lnTo>
                <a:pt x="0" y="119172"/>
              </a:lnTo>
              <a:lnTo>
                <a:pt x="0" y="2383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14ECF-86FC-4BC9-A53D-53A2F74D12A2}">
      <dsp:nvSpPr>
        <dsp:cNvPr id="0" name=""/>
        <dsp:cNvSpPr/>
      </dsp:nvSpPr>
      <dsp:spPr>
        <a:xfrm>
          <a:off x="2628038" y="1170493"/>
          <a:ext cx="343330" cy="238345"/>
        </a:xfrm>
        <a:custGeom>
          <a:avLst/>
          <a:gdLst/>
          <a:ahLst/>
          <a:cxnLst/>
          <a:rect l="0" t="0" r="0" b="0"/>
          <a:pathLst>
            <a:path>
              <a:moveTo>
                <a:pt x="343330" y="0"/>
              </a:moveTo>
              <a:lnTo>
                <a:pt x="343330" y="119172"/>
              </a:lnTo>
              <a:lnTo>
                <a:pt x="0" y="119172"/>
              </a:lnTo>
              <a:lnTo>
                <a:pt x="0" y="2383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1EB886-219C-4E93-8E47-76F439BD2371}">
      <dsp:nvSpPr>
        <dsp:cNvPr id="0" name=""/>
        <dsp:cNvSpPr/>
      </dsp:nvSpPr>
      <dsp:spPr>
        <a:xfrm>
          <a:off x="114064" y="2782161"/>
          <a:ext cx="170246" cy="5220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089"/>
              </a:lnTo>
              <a:lnTo>
                <a:pt x="170246" y="5220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6840F1-1263-4F32-91BE-5B1FD376D8DF}">
      <dsp:nvSpPr>
        <dsp:cNvPr id="0" name=""/>
        <dsp:cNvSpPr/>
      </dsp:nvSpPr>
      <dsp:spPr>
        <a:xfrm>
          <a:off x="522335" y="1976327"/>
          <a:ext cx="91440" cy="238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3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E66A3-4B98-499F-AB6D-1918A5BC0537}">
      <dsp:nvSpPr>
        <dsp:cNvPr id="0" name=""/>
        <dsp:cNvSpPr/>
      </dsp:nvSpPr>
      <dsp:spPr>
        <a:xfrm>
          <a:off x="568055" y="1170493"/>
          <a:ext cx="2403314" cy="238345"/>
        </a:xfrm>
        <a:custGeom>
          <a:avLst/>
          <a:gdLst/>
          <a:ahLst/>
          <a:cxnLst/>
          <a:rect l="0" t="0" r="0" b="0"/>
          <a:pathLst>
            <a:path>
              <a:moveTo>
                <a:pt x="2403314" y="0"/>
              </a:moveTo>
              <a:lnTo>
                <a:pt x="2403314" y="119172"/>
              </a:lnTo>
              <a:lnTo>
                <a:pt x="0" y="119172"/>
              </a:lnTo>
              <a:lnTo>
                <a:pt x="0" y="2383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CE0AC-3E7D-4D4E-A94D-DF6EA8DCB9F5}">
      <dsp:nvSpPr>
        <dsp:cNvPr id="0" name=""/>
        <dsp:cNvSpPr/>
      </dsp:nvSpPr>
      <dsp:spPr>
        <a:xfrm>
          <a:off x="2403880" y="603004"/>
          <a:ext cx="1134977" cy="567488"/>
        </a:xfrm>
        <a:prstGeom prst="rect">
          <a:avLst/>
        </a:prstGeom>
        <a:solidFill>
          <a:srgbClr xmlns:mc="http://schemas.openxmlformats.org/markup-compatibility/2006" xmlns:a14="http://schemas.microsoft.com/office/drawing/2010/main" val="FF0000" mc:Ignorable="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Ketua</a:t>
          </a:r>
          <a:r>
            <a:rPr kumimoji="0" lang="en-US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Tim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3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Medis</a:t>
          </a:r>
          <a:endParaRPr kumimoji="0" lang="en-US" sz="13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403880" y="603004"/>
        <a:ext cx="1134977" cy="567488"/>
      </dsp:txXfrm>
    </dsp:sp>
    <dsp:sp modelId="{B32714A2-BE79-4465-AEF2-785521297521}">
      <dsp:nvSpPr>
        <dsp:cNvPr id="0" name=""/>
        <dsp:cNvSpPr/>
      </dsp:nvSpPr>
      <dsp:spPr>
        <a:xfrm>
          <a:off x="566" y="1408838"/>
          <a:ext cx="1134977" cy="567488"/>
        </a:xfrm>
        <a:prstGeom prst="rect">
          <a:avLst/>
        </a:prstGeom>
        <a:solidFill>
          <a:srgbClr xmlns:mc="http://schemas.openxmlformats.org/markup-compatibility/2006" xmlns:a14="http://schemas.microsoft.com/office/drawing/2010/main" val="00AC00" mc:Ignorable="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Seksi</a:t>
          </a:r>
          <a:r>
            <a:rPr kumimoji="0" lang="en-US" sz="1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  <a:r>
            <a:rPr kumimoji="0" lang="en-US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Administrasi</a:t>
          </a:r>
          <a:endParaRPr kumimoji="0" lang="en-US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566" y="1408838"/>
        <a:ext cx="1134977" cy="567488"/>
      </dsp:txXfrm>
    </dsp:sp>
    <dsp:sp modelId="{C328DD9C-34D1-48DA-9156-85E9C30FAB85}">
      <dsp:nvSpPr>
        <dsp:cNvPr id="0" name=""/>
        <dsp:cNvSpPr/>
      </dsp:nvSpPr>
      <dsp:spPr>
        <a:xfrm>
          <a:off x="566" y="2214672"/>
          <a:ext cx="1134977" cy="567488"/>
        </a:xfrm>
        <a:prstGeom prst="rect">
          <a:avLst/>
        </a:prstGeom>
        <a:solidFill>
          <a:srgbClr xmlns:mc="http://schemas.openxmlformats.org/markup-compatibility/2006" xmlns:a14="http://schemas.microsoft.com/office/drawing/2010/main" val="00AC00" mc:Ignorable="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Operator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solidFill>
                <a:schemeClr val="tx1"/>
              </a:solidFill>
            </a:rPr>
            <a:t>telpon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566" y="2214672"/>
        <a:ext cx="1134977" cy="567488"/>
      </dsp:txXfrm>
    </dsp:sp>
    <dsp:sp modelId="{015ECB5F-A338-4572-8D2B-D7C57CDA271B}">
      <dsp:nvSpPr>
        <dsp:cNvPr id="0" name=""/>
        <dsp:cNvSpPr/>
      </dsp:nvSpPr>
      <dsp:spPr>
        <a:xfrm>
          <a:off x="284310" y="3020506"/>
          <a:ext cx="1134977" cy="567488"/>
        </a:xfrm>
        <a:prstGeom prst="rect">
          <a:avLst/>
        </a:prstGeom>
        <a:solidFill>
          <a:srgbClr xmlns:mc="http://schemas.openxmlformats.org/markup-compatibility/2006" xmlns:a14="http://schemas.microsoft.com/office/drawing/2010/main" val="00AC00" mc:Ignorable="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solidFill>
                <a:schemeClr val="tx1"/>
              </a:solidFill>
            </a:rPr>
            <a:t>Pekarya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284310" y="3020506"/>
        <a:ext cx="1134977" cy="567488"/>
      </dsp:txXfrm>
    </dsp:sp>
    <dsp:sp modelId="{69FB5725-AF79-4808-BA6D-5A653FED465A}">
      <dsp:nvSpPr>
        <dsp:cNvPr id="0" name=""/>
        <dsp:cNvSpPr/>
      </dsp:nvSpPr>
      <dsp:spPr>
        <a:xfrm>
          <a:off x="2060550" y="1408838"/>
          <a:ext cx="1134977" cy="567488"/>
        </a:xfrm>
        <a:prstGeom prst="rect">
          <a:avLst/>
        </a:prstGeom>
        <a:solidFill>
          <a:srgbClr xmlns:mc="http://schemas.openxmlformats.org/markup-compatibility/2006" xmlns:a14="http://schemas.microsoft.com/office/drawing/2010/main" val="FF9966" mc:Ignorable="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Seksi</a:t>
          </a:r>
          <a:r>
            <a:rPr kumimoji="0" lang="en-US" sz="1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Keperawatan</a:t>
          </a:r>
          <a:endParaRPr kumimoji="0" lang="en-US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060550" y="1408838"/>
        <a:ext cx="1134977" cy="567488"/>
      </dsp:txXfrm>
    </dsp:sp>
    <dsp:sp modelId="{3A24595E-8B68-41CE-AB5C-DA12870C3C41}">
      <dsp:nvSpPr>
        <dsp:cNvPr id="0" name=""/>
        <dsp:cNvSpPr/>
      </dsp:nvSpPr>
      <dsp:spPr>
        <a:xfrm>
          <a:off x="1373888" y="2214672"/>
          <a:ext cx="1134977" cy="567488"/>
        </a:xfrm>
        <a:prstGeom prst="rect">
          <a:avLst/>
        </a:prstGeom>
        <a:solidFill>
          <a:srgbClr xmlns:mc="http://schemas.openxmlformats.org/markup-compatibility/2006" xmlns:a14="http://schemas.microsoft.com/office/drawing/2010/main" val="FF9966" mc:Ignorable="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solidFill>
                <a:schemeClr val="tx1"/>
              </a:solidFill>
            </a:rPr>
            <a:t>Ranap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1373888" y="2214672"/>
        <a:ext cx="1134977" cy="567488"/>
      </dsp:txXfrm>
    </dsp:sp>
    <dsp:sp modelId="{2FD622ED-9F86-4750-9037-EBD1C59135F7}">
      <dsp:nvSpPr>
        <dsp:cNvPr id="0" name=""/>
        <dsp:cNvSpPr/>
      </dsp:nvSpPr>
      <dsp:spPr>
        <a:xfrm>
          <a:off x="2747211" y="2214672"/>
          <a:ext cx="1134977" cy="567488"/>
        </a:xfrm>
        <a:prstGeom prst="rect">
          <a:avLst/>
        </a:prstGeom>
        <a:solidFill>
          <a:srgbClr xmlns:mc="http://schemas.openxmlformats.org/markup-compatibility/2006" xmlns:a14="http://schemas.microsoft.com/office/drawing/2010/main" val="FF9966" mc:Ignorable="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UGD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2747211" y="2214672"/>
        <a:ext cx="1134977" cy="567488"/>
      </dsp:txXfrm>
    </dsp:sp>
    <dsp:sp modelId="{BB6589FB-E666-4568-A95A-06437343C185}">
      <dsp:nvSpPr>
        <dsp:cNvPr id="0" name=""/>
        <dsp:cNvSpPr/>
      </dsp:nvSpPr>
      <dsp:spPr>
        <a:xfrm>
          <a:off x="4807195" y="1408838"/>
          <a:ext cx="1134977" cy="567488"/>
        </a:xfrm>
        <a:prstGeom prst="rect">
          <a:avLst/>
        </a:prstGeom>
        <a:solidFill>
          <a:srgbClr xmlns:mc="http://schemas.openxmlformats.org/markup-compatibility/2006" xmlns:a14="http://schemas.microsoft.com/office/drawing/2010/main" val="FFFF00" mc:Ignorable="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Seksi</a:t>
          </a:r>
          <a:r>
            <a:rPr kumimoji="0" lang="en-US" sz="1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Medis</a:t>
          </a:r>
          <a:endParaRPr kumimoji="0" lang="en-US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4807195" y="1408838"/>
        <a:ext cx="1134977" cy="567488"/>
      </dsp:txXfrm>
    </dsp:sp>
    <dsp:sp modelId="{A5EC4AF7-C282-426E-85D8-482E0C12AB94}">
      <dsp:nvSpPr>
        <dsp:cNvPr id="0" name=""/>
        <dsp:cNvSpPr/>
      </dsp:nvSpPr>
      <dsp:spPr>
        <a:xfrm>
          <a:off x="4120533" y="2214672"/>
          <a:ext cx="1134977" cy="567488"/>
        </a:xfrm>
        <a:prstGeom prst="rect">
          <a:avLst/>
        </a:prstGeom>
        <a:solidFill>
          <a:srgbClr xmlns:mc="http://schemas.openxmlformats.org/markup-compatibility/2006" xmlns:a14="http://schemas.microsoft.com/office/drawing/2010/main" val="FFFF00" mc:Ignorable="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solidFill>
                <a:schemeClr val="tx1"/>
              </a:solidFill>
            </a:rPr>
            <a:t>Dokter</a:t>
          </a:r>
          <a:r>
            <a:rPr lang="en-US" sz="1300" kern="1200" dirty="0" smtClean="0">
              <a:solidFill>
                <a:schemeClr val="tx1"/>
              </a:solidFill>
            </a:rPr>
            <a:t> </a:t>
          </a:r>
          <a:r>
            <a:rPr lang="en-US" sz="1300" kern="1200" dirty="0" err="1" smtClean="0">
              <a:solidFill>
                <a:schemeClr val="tx1"/>
              </a:solidFill>
            </a:rPr>
            <a:t>Gadar</a:t>
          </a:r>
          <a:r>
            <a:rPr lang="en-US" sz="1300" kern="1200" dirty="0" smtClean="0">
              <a:solidFill>
                <a:schemeClr val="tx1"/>
              </a:solidFill>
            </a:rPr>
            <a:t> /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solidFill>
                <a:schemeClr val="tx1"/>
              </a:solidFill>
            </a:rPr>
            <a:t>Spesialis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4120533" y="2214672"/>
        <a:ext cx="1134977" cy="567488"/>
      </dsp:txXfrm>
    </dsp:sp>
    <dsp:sp modelId="{B41ED6E0-48D5-4059-B23D-3201F064708C}">
      <dsp:nvSpPr>
        <dsp:cNvPr id="0" name=""/>
        <dsp:cNvSpPr/>
      </dsp:nvSpPr>
      <dsp:spPr>
        <a:xfrm>
          <a:off x="5493856" y="2214672"/>
          <a:ext cx="1134977" cy="567488"/>
        </a:xfrm>
        <a:prstGeom prst="rect">
          <a:avLst/>
        </a:prstGeom>
        <a:solidFill>
          <a:srgbClr xmlns:mc="http://schemas.openxmlformats.org/markup-compatibility/2006" xmlns:a14="http://schemas.microsoft.com/office/drawing/2010/main" val="FFFF00" mc:Ignorable="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>
              <a:solidFill>
                <a:schemeClr val="tx1"/>
              </a:solidFill>
            </a:rPr>
            <a:t>Laboratorium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5493856" y="2214672"/>
        <a:ext cx="1134977" cy="5674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9131-5A4B-4800-879B-71476DAF2E49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3896-C77E-41A2-BC5B-CE92A09C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0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9131-5A4B-4800-879B-71476DAF2E49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3896-C77E-41A2-BC5B-CE92A09C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7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9131-5A4B-4800-879B-71476DAF2E49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3896-C77E-41A2-BC5B-CE92A09C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92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B33A9-BC2B-4935-9E87-C11A632F0C3D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199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E92F1-C233-4EAD-8D2F-53DEC8724A12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02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FA96D-30E3-4D24-B86F-5AEF11A75A2B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184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B9E61-7239-4657-A9D1-DB56E9AFF6C2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94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82523-7320-4379-B99B-C7373FC35438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384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96F3D-E21B-4E43-96D0-2D7C3AAD4A21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334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1FCB4-76C8-44BC-BA1D-44B03BD75383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3265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75AFC-20E5-4BED-8E8E-2C9253D05D08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07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9131-5A4B-4800-879B-71476DAF2E49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3896-C77E-41A2-BC5B-CE92A09C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24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8EF17-677A-4CCA-8956-7E28A4979037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295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FAD9F-61F7-49D4-8E2F-F653A49CD510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275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79A28-272D-4F48-B155-F89880A813C1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627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8218E-9C2A-418A-BF3E-6D656E1F377A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938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B7194-4BF3-4F47-959E-07CF88B929A3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7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9131-5A4B-4800-879B-71476DAF2E49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3896-C77E-41A2-BC5B-CE92A09C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4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9131-5A4B-4800-879B-71476DAF2E49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3896-C77E-41A2-BC5B-CE92A09C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9131-5A4B-4800-879B-71476DAF2E49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3896-C77E-41A2-BC5B-CE92A09C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5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9131-5A4B-4800-879B-71476DAF2E49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3896-C77E-41A2-BC5B-CE92A09C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4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9131-5A4B-4800-879B-71476DAF2E49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3896-C77E-41A2-BC5B-CE92A09C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67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9131-5A4B-4800-879B-71476DAF2E49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3896-C77E-41A2-BC5B-CE92A09C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82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9131-5A4B-4800-879B-71476DAF2E49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3896-C77E-41A2-BC5B-CE92A09C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B9131-5A4B-4800-879B-71476DAF2E49}" type="datetimeFigureOut">
              <a:rPr lang="en-US" smtClean="0"/>
              <a:t>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93896-C77E-41A2-BC5B-CE92A09C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3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E7EE93-1515-4491-A0CF-D9EC9E0BC08D}" type="slidenum">
              <a: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00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xmlns:mc="http://schemas.openxmlformats.org/markup-compatibility/2006" xmlns:a14="http://schemas.microsoft.com/office/drawing/2010/main" val="003300" mc:Ignorable="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xmlns:mc="http://schemas.openxmlformats.org/markup-compatibility/2006" xmlns:a14="http://schemas.microsoft.com/office/drawing/2010/main" val="003300" mc:Ignorable="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xmlns:mc="http://schemas.openxmlformats.org/markup-compatibility/2006" xmlns:a14="http://schemas.microsoft.com/office/drawing/2010/main" val="003300" mc:Ignorable="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xmlns:mc="http://schemas.openxmlformats.org/markup-compatibility/2006" xmlns:a14="http://schemas.microsoft.com/office/drawing/2010/main" val="003300" mc:Ignorable="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xmlns:mc="http://schemas.openxmlformats.org/markup-compatibility/2006" xmlns:a14="http://schemas.microsoft.com/office/drawing/2010/main" val="003300" mc:Ignorable="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xmlns:mc="http://schemas.openxmlformats.org/markup-compatibility/2006" xmlns:a14="http://schemas.microsoft.com/office/drawing/2010/main" val="003300" mc:Ignorable="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xmlns:mc="http://schemas.openxmlformats.org/markup-compatibility/2006" xmlns:a14="http://schemas.microsoft.com/office/drawing/2010/main" val="003300" mc:Ignorable="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xmlns:mc="http://schemas.openxmlformats.org/markup-compatibility/2006" xmlns:a14="http://schemas.microsoft.com/office/drawing/2010/main" val="003300" mc:Ignorable="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xmlns:mc="http://schemas.openxmlformats.org/markup-compatibility/2006" xmlns:a14="http://schemas.microsoft.com/office/drawing/2010/main" val="003300" mc:Ignorable="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28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Overview:</a:t>
            </a:r>
            <a:br>
              <a:rPr lang="en-US" dirty="0" smtClean="0"/>
            </a:b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Penanggulangan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 di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Hendro</a:t>
            </a:r>
            <a:r>
              <a:rPr lang="en-US" sz="2800" dirty="0" smtClean="0"/>
              <a:t> </a:t>
            </a:r>
            <a:r>
              <a:rPr lang="en-US" sz="2800" dirty="0" err="1" smtClean="0"/>
              <a:t>Wartatmo</a:t>
            </a:r>
            <a:endParaRPr lang="en-US" sz="2800" dirty="0" smtClean="0"/>
          </a:p>
          <a:p>
            <a:r>
              <a:rPr lang="en-US" sz="2800" dirty="0" smtClean="0"/>
              <a:t>Tim PMPK – FK UGM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0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657600" y="855663"/>
            <a:ext cx="1079500" cy="284162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Nurse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4191000" y="11271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1752600" y="1508125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752600" y="15081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206500" y="1803400"/>
            <a:ext cx="1079500" cy="4667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Nurse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ED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435225" y="1812925"/>
            <a:ext cx="1239838" cy="4667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CC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Nurse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Discharge Area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733800" y="1812925"/>
            <a:ext cx="1079500" cy="4667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Nurse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ITU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119688" y="1812925"/>
            <a:ext cx="1079500" cy="4667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Nurse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Theatres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415088" y="1812925"/>
            <a:ext cx="1079500" cy="4667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Nurse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Wards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3048000" y="15081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191000" y="15081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5653088" y="15081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6872288" y="15081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1752600" y="22701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304800" y="2422525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304800" y="24225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76200" y="2574925"/>
            <a:ext cx="552450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Triage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706438" y="2574925"/>
            <a:ext cx="741362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P1 Resus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1501775" y="2574925"/>
            <a:ext cx="558800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P2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2111375" y="2549525"/>
            <a:ext cx="558800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P3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2743200" y="2574925"/>
            <a:ext cx="854075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Team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Coordinator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3124200" y="24225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2362200" y="24225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1066800" y="24225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1066800" y="31083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>
            <a:off x="1752600" y="31083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2362200" y="31083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636588" y="3421063"/>
            <a:ext cx="658812" cy="59055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CC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Treatment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Team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P1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1398588" y="3438525"/>
            <a:ext cx="658812" cy="59055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CC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Treatment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Team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P2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2189163" y="3438525"/>
            <a:ext cx="658812" cy="59055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CC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Treatment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Team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P3</a:t>
            </a: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191000" y="22701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3900488" y="2574925"/>
            <a:ext cx="595312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CC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ITU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Nurses</a:t>
            </a: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53088" y="22701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4967288" y="242252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 flipH="1">
            <a:off x="4967288" y="24225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4586288" y="2574925"/>
            <a:ext cx="903287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ODP/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Anaesthetic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</a:t>
            </a:r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5576888" y="2574925"/>
            <a:ext cx="628650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CC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Theatre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</a:t>
            </a: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5881688" y="24225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>
            <a:off x="4967288" y="31083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4572000" y="3413125"/>
            <a:ext cx="852488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CC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Anaesthetic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Nurses/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ODPs</a:t>
            </a:r>
          </a:p>
        </p:txBody>
      </p:sp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6296025" y="2600325"/>
            <a:ext cx="714375" cy="59055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CC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Admissions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Wards</a:t>
            </a:r>
          </a:p>
        </p:txBody>
      </p:sp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7073900" y="2600325"/>
            <a:ext cx="698500" cy="46831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Paediatrics</a:t>
            </a:r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7848600" y="2600325"/>
            <a:ext cx="522288" cy="46831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Pre-Op</a:t>
            </a:r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8458200" y="2600325"/>
            <a:ext cx="568325" cy="46831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Nurse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Post-Op</a:t>
            </a:r>
          </a:p>
        </p:txBody>
      </p:sp>
      <p:sp>
        <p:nvSpPr>
          <p:cNvPr id="11310" name="Line 46"/>
          <p:cNvSpPr>
            <a:spLocks noChangeShapeType="1"/>
          </p:cNvSpPr>
          <p:nvPr/>
        </p:nvSpPr>
        <p:spPr bwMode="auto">
          <a:xfrm>
            <a:off x="6858000" y="22701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311" name="Line 47"/>
          <p:cNvSpPr>
            <a:spLocks noChangeShapeType="1"/>
          </p:cNvSpPr>
          <p:nvPr/>
        </p:nvSpPr>
        <p:spPr bwMode="auto">
          <a:xfrm>
            <a:off x="6553200" y="2422525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6553200" y="24225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313" name="Line 49"/>
          <p:cNvSpPr>
            <a:spLocks noChangeShapeType="1"/>
          </p:cNvSpPr>
          <p:nvPr/>
        </p:nvSpPr>
        <p:spPr bwMode="auto">
          <a:xfrm>
            <a:off x="7391400" y="24225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314" name="Line 50"/>
          <p:cNvSpPr>
            <a:spLocks noChangeShapeType="1"/>
          </p:cNvSpPr>
          <p:nvPr/>
        </p:nvSpPr>
        <p:spPr bwMode="auto">
          <a:xfrm>
            <a:off x="8077200" y="24225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315" name="Line 51"/>
          <p:cNvSpPr>
            <a:spLocks noChangeShapeType="1"/>
          </p:cNvSpPr>
          <p:nvPr/>
        </p:nvSpPr>
        <p:spPr bwMode="auto">
          <a:xfrm>
            <a:off x="8686800" y="24225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316" name="Text Box 52"/>
          <p:cNvSpPr txBox="1">
            <a:spLocks noChangeArrowheads="1"/>
          </p:cNvSpPr>
          <p:nvPr/>
        </p:nvSpPr>
        <p:spPr bwMode="auto">
          <a:xfrm>
            <a:off x="3489325" y="4387850"/>
            <a:ext cx="2362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The Nursing Hierarchy</a:t>
            </a:r>
          </a:p>
        </p:txBody>
      </p:sp>
      <p:sp>
        <p:nvSpPr>
          <p:cNvPr id="11317" name="Text Box 53"/>
          <p:cNvSpPr txBox="1">
            <a:spLocks noChangeArrowheads="1"/>
          </p:cNvSpPr>
          <p:nvPr/>
        </p:nvSpPr>
        <p:spPr bwMode="auto">
          <a:xfrm>
            <a:off x="1143000" y="5410200"/>
            <a:ext cx="1371600" cy="4667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00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Harus ada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4033838" y="5410200"/>
            <a:ext cx="1263650" cy="4667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CC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Pengembangan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1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6705600" y="5410200"/>
            <a:ext cx="1295400" cy="4667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Pengembangan 2</a:t>
            </a:r>
          </a:p>
        </p:txBody>
      </p:sp>
    </p:spTree>
    <p:extLst>
      <p:ext uri="{BB962C8B-B14F-4D97-AF65-F5344CB8AC3E}">
        <p14:creationId xmlns:p14="http://schemas.microsoft.com/office/powerpoint/2010/main" val="574763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884238"/>
          </a:xfrm>
        </p:spPr>
        <p:txBody>
          <a:bodyPr/>
          <a:lstStyle/>
          <a:p>
            <a:pPr eaLnBrk="1" hangingPunct="1"/>
            <a:r>
              <a:rPr lang="en-US" smtClean="0"/>
              <a:t>Organisasi PB-RS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362200" y="2994025"/>
          <a:ext cx="4495800" cy="264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524000" y="3070225"/>
            <a:ext cx="2362200" cy="711200"/>
            <a:chOff x="144" y="3120"/>
            <a:chExt cx="1488" cy="448"/>
          </a:xfrm>
        </p:grpSpPr>
        <p:sp>
          <p:nvSpPr>
            <p:cNvPr id="2070" name="_s44044"/>
            <p:cNvSpPr>
              <a:spLocks noChangeArrowheads="1"/>
            </p:cNvSpPr>
            <p:nvPr/>
          </p:nvSpPr>
          <p:spPr bwMode="auto">
            <a:xfrm>
              <a:off x="144" y="3120"/>
              <a:ext cx="979" cy="44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Laiason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Officer</a:t>
              </a:r>
            </a:p>
          </p:txBody>
        </p:sp>
        <p:sp>
          <p:nvSpPr>
            <p:cNvPr id="2071" name="Line 15"/>
            <p:cNvSpPr>
              <a:spLocks noChangeShapeType="1"/>
            </p:cNvSpPr>
            <p:nvPr/>
          </p:nvSpPr>
          <p:spPr bwMode="auto">
            <a:xfrm>
              <a:off x="1152" y="336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038600" y="1546225"/>
            <a:ext cx="1143000" cy="1371600"/>
            <a:chOff x="2544" y="720"/>
            <a:chExt cx="720" cy="864"/>
          </a:xfrm>
        </p:grpSpPr>
        <p:sp>
          <p:nvSpPr>
            <p:cNvPr id="2068" name="_s44040"/>
            <p:cNvSpPr>
              <a:spLocks noChangeArrowheads="1"/>
            </p:cNvSpPr>
            <p:nvPr/>
          </p:nvSpPr>
          <p:spPr bwMode="auto">
            <a:xfrm>
              <a:off x="2544" y="720"/>
              <a:ext cx="720" cy="624"/>
            </a:xfrm>
            <a:prstGeom prst="roundRect">
              <a:avLst>
                <a:gd name="adj" fmla="val 16667"/>
              </a:avLst>
            </a:prstGeom>
            <a:solidFill>
              <a:srgbClr xmlns:mc="http://schemas.openxmlformats.org/markup-compatibility/2006" xmlns:a14="http://schemas.microsoft.com/office/drawing/2010/main" val="FF9966" mc:Ignorable="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 b="1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DIREKTUR</a:t>
              </a:r>
              <a:br>
                <a:rPr lang="en-US" sz="1500" b="1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</a:br>
              <a:r>
                <a:rPr lang="en-US" sz="1500" b="1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RS</a:t>
              </a:r>
            </a:p>
          </p:txBody>
        </p:sp>
        <p:sp>
          <p:nvSpPr>
            <p:cNvPr id="2069" name="Line 19"/>
            <p:cNvSpPr>
              <a:spLocks noChangeShapeType="1"/>
            </p:cNvSpPr>
            <p:nvPr/>
          </p:nvSpPr>
          <p:spPr bwMode="auto">
            <a:xfrm>
              <a:off x="2928" y="1392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</p:grpSp>
      <p:sp>
        <p:nvSpPr>
          <p:cNvPr id="2062" name="Text Box 21"/>
          <p:cNvSpPr txBox="1">
            <a:spLocks noChangeArrowheads="1"/>
          </p:cNvSpPr>
          <p:nvPr/>
        </p:nvSpPr>
        <p:spPr bwMode="auto">
          <a:xfrm>
            <a:off x="6019800" y="3070225"/>
            <a:ext cx="28035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i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Pelaksana / eksekutor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i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Bertanggung jawab ke Direktur</a:t>
            </a:r>
          </a:p>
        </p:txBody>
      </p:sp>
      <p:sp>
        <p:nvSpPr>
          <p:cNvPr id="2063" name="Line 22"/>
          <p:cNvSpPr>
            <a:spLocks noChangeShapeType="1"/>
          </p:cNvSpPr>
          <p:nvPr/>
        </p:nvSpPr>
        <p:spPr bwMode="auto">
          <a:xfrm>
            <a:off x="5410200" y="345122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2064" name="Rectangle 23"/>
          <p:cNvSpPr>
            <a:spLocks noChangeArrowheads="1"/>
          </p:cNvSpPr>
          <p:nvPr/>
        </p:nvSpPr>
        <p:spPr bwMode="auto">
          <a:xfrm>
            <a:off x="1371600" y="4267200"/>
            <a:ext cx="6477000" cy="1600200"/>
          </a:xfrm>
          <a:prstGeom prst="rect">
            <a:avLst/>
          </a:prstGeom>
          <a:noFill/>
          <a:ln w="28575" cap="rnd">
            <a:solidFill>
              <a:srgbClr xmlns:mc="http://schemas.openxmlformats.org/markup-compatibility/2006" xmlns:a14="http://schemas.microsoft.com/office/drawing/2010/main" val="CC3300" mc:Ignorable="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CC3300" mc:Ignorable=""/>
              </a:solidFill>
            </a:endParaRPr>
          </a:p>
        </p:txBody>
      </p:sp>
      <p:grpSp>
        <p:nvGrpSpPr>
          <p:cNvPr id="2065" name="Group 26"/>
          <p:cNvGrpSpPr>
            <a:grpSpLocks/>
          </p:cNvGrpSpPr>
          <p:nvPr/>
        </p:nvGrpSpPr>
        <p:grpSpPr bwMode="auto">
          <a:xfrm>
            <a:off x="3352800" y="5867400"/>
            <a:ext cx="3344863" cy="669925"/>
            <a:chOff x="2112" y="3696"/>
            <a:chExt cx="2107" cy="422"/>
          </a:xfrm>
        </p:grpSpPr>
        <p:sp>
          <p:nvSpPr>
            <p:cNvPr id="2066" name="Text Box 24"/>
            <p:cNvSpPr txBox="1">
              <a:spLocks noChangeArrowheads="1"/>
            </p:cNvSpPr>
            <p:nvPr/>
          </p:nvSpPr>
          <p:spPr bwMode="auto">
            <a:xfrm>
              <a:off x="2112" y="3792"/>
              <a:ext cx="210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i="1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Profesional / mandiri / self generating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i="1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Bertanggung jawab ke ketua tim</a:t>
              </a:r>
            </a:p>
          </p:txBody>
        </p:sp>
        <p:sp>
          <p:nvSpPr>
            <p:cNvPr id="2067" name="Line 25"/>
            <p:cNvSpPr>
              <a:spLocks noChangeShapeType="1"/>
            </p:cNvSpPr>
            <p:nvPr/>
          </p:nvSpPr>
          <p:spPr bwMode="auto">
            <a:xfrm>
              <a:off x="2976" y="369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6881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Organisasi PB-RS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295400" y="1371600"/>
          <a:ext cx="6934200" cy="3813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1201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Organisasi PB-RS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7200" y="1600200"/>
          <a:ext cx="8305800" cy="4567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3365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3505200" cy="914400"/>
          </a:xfrm>
        </p:spPr>
        <p:txBody>
          <a:bodyPr/>
          <a:lstStyle/>
          <a:p>
            <a:pPr eaLnBrk="1" hangingPunct="1"/>
            <a:r>
              <a:rPr lang="en-US" smtClean="0"/>
              <a:t>Prosedur tetap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371600" y="1752600"/>
          <a:ext cx="4419600" cy="2430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581400" y="4343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3124200" y="5029200"/>
            <a:ext cx="1524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Rekruitmen tim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Persiapan OK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Persiapan Triase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400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4343400" y="2209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6019800" y="1371600"/>
            <a:ext cx="2667000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Rapid Health Assessement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Peringatan dini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Aktivasi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Pelaporan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Standar SDM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Hazard maping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Networking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Koordinasi relawan</a:t>
            </a:r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2057400" y="4343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>
            <a:off x="5181600" y="4343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914400" y="5029200"/>
            <a:ext cx="1779588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Pengaturan Media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Menejemen relawan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Logistik medis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Komunikasi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Cadangan listrik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Logistik team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Transportasi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5005388" y="5029200"/>
            <a:ext cx="1385887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Rekruitmen tim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Triase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Area cadangan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Rujukan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400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27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0" grpId="0" animBg="1"/>
      <p:bldP spid="53261" grpId="0"/>
      <p:bldP spid="53262" grpId="0" animBg="1"/>
      <p:bldP spid="53263" grpId="0"/>
      <p:bldP spid="53264" grpId="0" animBg="1"/>
      <p:bldP spid="53265" grpId="0" animBg="1"/>
      <p:bldP spid="53266" grpId="0"/>
      <p:bldP spid="532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228600"/>
            <a:ext cx="3505200" cy="914400"/>
          </a:xfrm>
        </p:spPr>
        <p:txBody>
          <a:bodyPr/>
          <a:lstStyle/>
          <a:p>
            <a:pPr eaLnBrk="1" hangingPunct="1"/>
            <a:r>
              <a:rPr lang="en-US" sz="3200" smtClean="0"/>
              <a:t>Standar Pelatihan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371600" y="1752600"/>
          <a:ext cx="4419600" cy="2430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3581400" y="4343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3405188" y="5029200"/>
            <a:ext cx="162401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PPGD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Perawat ICU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Perawat OK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Komunikasi medik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Ekstrikasi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400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4343400" y="2209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6019800" y="1676400"/>
            <a:ext cx="25146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Disaster Management Incident Commander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HOPE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400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2057400" y="4343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5181600" y="4343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1371600" y="5029200"/>
            <a:ext cx="17018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HOPE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Komunikasi medik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Menejemen logistik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Struktur gedung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400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5005388" y="5029200"/>
            <a:ext cx="12858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ATLS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ACLC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First reponder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400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068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3" grpId="0" animBg="1"/>
      <p:bldP spid="51214" grpId="0"/>
      <p:bldP spid="51215" grpId="0" animBg="1"/>
      <p:bldP spid="51216" grpId="0"/>
      <p:bldP spid="51218" grpId="0" animBg="1"/>
      <p:bldP spid="51219" grpId="0" animBg="1"/>
      <p:bldP spid="51220" grpId="0"/>
      <p:bldP spid="512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Ten Commandments</a:t>
            </a:r>
          </a:p>
        </p:txBody>
      </p:sp>
      <p:pic>
        <p:nvPicPr>
          <p:cNvPr id="12291" name="Picture 4" descr="wademTokyo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0" t="1683" r="9576" b="9085"/>
          <a:stretch>
            <a:fillRect/>
          </a:stretch>
        </p:blipFill>
        <p:spPr>
          <a:xfrm>
            <a:off x="762000" y="1752600"/>
            <a:ext cx="3886200" cy="3168650"/>
          </a:xfrm>
          <a:noFill/>
        </p:spPr>
      </p:pic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5105400" y="1752600"/>
            <a:ext cx="2971800" cy="3810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CC33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Scope and Run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Patient flooding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Write plant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Surge capacity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Triage at Hospital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Care Priorities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Mental Health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Family care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Decontamination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en-US" sz="2000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Drill</a:t>
            </a:r>
          </a:p>
        </p:txBody>
      </p:sp>
    </p:spTree>
    <p:extLst>
      <p:ext uri="{BB962C8B-B14F-4D97-AF65-F5344CB8AC3E}">
        <p14:creationId xmlns:p14="http://schemas.microsoft.com/office/powerpoint/2010/main" val="74453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HDP for every Hospital</a:t>
            </a:r>
          </a:p>
          <a:p>
            <a:r>
              <a:rPr lang="en-US" dirty="0" smtClean="0"/>
              <a:t>Response is Function of Preparedness</a:t>
            </a:r>
          </a:p>
          <a:p>
            <a:r>
              <a:rPr lang="en-US" dirty="0" smtClean="0"/>
              <a:t>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918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Bencana</a:t>
            </a:r>
            <a:r>
              <a:rPr lang="en-US" dirty="0" smtClean="0"/>
              <a:t> di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Situasi</a:t>
            </a:r>
            <a:r>
              <a:rPr lang="en-US" dirty="0" smtClean="0"/>
              <a:t> di RS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terlampaui</a:t>
            </a:r>
            <a:r>
              <a:rPr lang="en-US" dirty="0" smtClean="0"/>
              <a:t> ---- </a:t>
            </a:r>
            <a:r>
              <a:rPr lang="en-US" i="1" dirty="0" smtClean="0"/>
              <a:t>chaos ---- </a:t>
            </a:r>
            <a:r>
              <a:rPr lang="en-US" dirty="0" err="1" smtClean="0"/>
              <a:t>pelayanan</a:t>
            </a:r>
            <a:r>
              <a:rPr lang="en-US" dirty="0" smtClean="0"/>
              <a:t> sub standard</a:t>
            </a:r>
          </a:p>
          <a:p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Penanggulangan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 di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Hospital Disaster Plan</a:t>
            </a:r>
          </a:p>
          <a:p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yang </a:t>
            </a:r>
            <a:r>
              <a:rPr lang="en-US" dirty="0" err="1" smtClean="0"/>
              <a:t>jumlahnya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,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Organization of Mass-Admission of Patients in the Hospital ( OMP )</a:t>
            </a:r>
            <a:endParaRPr lang="en-US" dirty="0"/>
          </a:p>
          <a:p>
            <a:r>
              <a:rPr lang="en-US" dirty="0" err="1" smtClean="0"/>
              <a:t>Tujuan</a:t>
            </a:r>
            <a:r>
              <a:rPr lang="en-US" dirty="0" smtClean="0"/>
              <a:t> / target:	</a:t>
            </a:r>
          </a:p>
          <a:p>
            <a:pPr lvl="1"/>
            <a:r>
              <a:rPr lang="en-US" dirty="0" err="1" smtClean="0"/>
              <a:t>Keadaan</a:t>
            </a:r>
            <a:r>
              <a:rPr lang="en-US" dirty="0" smtClean="0"/>
              <a:t> chaos </a:t>
            </a:r>
            <a:r>
              <a:rPr lang="en-US" dirty="0" err="1" smtClean="0"/>
              <a:t>sesingkat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endParaRPr lang="en-US" dirty="0" smtClean="0"/>
          </a:p>
          <a:p>
            <a:pPr lvl="1"/>
            <a:r>
              <a:rPr lang="en-US" dirty="0" err="1" smtClean="0"/>
              <a:t>Mortalitas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morbiditas</a:t>
            </a:r>
            <a:r>
              <a:rPr lang="en-US" dirty="0" smtClean="0"/>
              <a:t> </a:t>
            </a:r>
            <a:r>
              <a:rPr lang="en-US" dirty="0" err="1" smtClean="0"/>
              <a:t>serendah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endParaRPr lang="en-US" dirty="0" smtClean="0"/>
          </a:p>
          <a:p>
            <a:pPr lvl="1"/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RS-RS </a:t>
            </a:r>
            <a:r>
              <a:rPr lang="en-US" dirty="0" err="1" smtClean="0"/>
              <a:t>merata</a:t>
            </a:r>
            <a:endParaRPr lang="en-US" dirty="0" smtClean="0"/>
          </a:p>
          <a:p>
            <a:pPr lvl="1"/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meninggalkan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6957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Pelaksanaan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semaksimal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meninggalkan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individual</a:t>
            </a:r>
          </a:p>
          <a:p>
            <a:r>
              <a:rPr lang="en-US" dirty="0" err="1" smtClean="0"/>
              <a:t>Melanjutkan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di RS </a:t>
            </a:r>
            <a:r>
              <a:rPr lang="en-US" dirty="0" err="1" smtClean="0"/>
              <a:t>sebelemnya</a:t>
            </a:r>
            <a:endParaRPr lang="en-US" dirty="0" smtClean="0"/>
          </a:p>
          <a:p>
            <a:r>
              <a:rPr lang="en-US" dirty="0" err="1" smtClean="0"/>
              <a:t>Mengatasi</a:t>
            </a:r>
            <a:r>
              <a:rPr lang="en-US" dirty="0" smtClean="0"/>
              <a:t> problem non </a:t>
            </a:r>
            <a:r>
              <a:rPr lang="en-US" dirty="0" err="1" smtClean="0"/>
              <a:t>medis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endParaRPr lang="en-US" dirty="0" smtClean="0"/>
          </a:p>
          <a:p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di area </a:t>
            </a:r>
            <a:r>
              <a:rPr lang="en-US" dirty="0" err="1" smtClean="0"/>
              <a:t>bencana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5284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Prinsip</a:t>
            </a:r>
            <a:r>
              <a:rPr lang="en-US" dirty="0" smtClean="0"/>
              <a:t> RPB-RS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sekedar</a:t>
            </a:r>
            <a:r>
              <a:rPr lang="en-US" dirty="0" smtClean="0"/>
              <a:t> </a:t>
            </a:r>
            <a:r>
              <a:rPr lang="en-US" dirty="0" err="1" smtClean="0"/>
              <a:t>eskalasi</a:t>
            </a:r>
            <a:r>
              <a:rPr lang="en-US" dirty="0" smtClean="0"/>
              <a:t> / </a:t>
            </a:r>
            <a:r>
              <a:rPr lang="en-US" dirty="0" err="1" smtClean="0"/>
              <a:t>peringatan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endParaRPr lang="en-US" dirty="0" smtClean="0"/>
          </a:p>
          <a:p>
            <a:r>
              <a:rPr lang="en-US" dirty="0" smtClean="0"/>
              <a:t>Based on existing organizational structures</a:t>
            </a:r>
            <a:br>
              <a:rPr lang="en-US" dirty="0" smtClean="0"/>
            </a:br>
            <a:r>
              <a:rPr lang="en-US" dirty="0" smtClean="0"/>
              <a:t>( </a:t>
            </a:r>
            <a:r>
              <a:rPr lang="en-US" dirty="0" err="1" smtClean="0"/>
              <a:t>supaya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rutin</a:t>
            </a:r>
            <a:r>
              <a:rPr lang="en-US" dirty="0" smtClean="0"/>
              <a:t>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terganggu</a:t>
            </a:r>
            <a:r>
              <a:rPr lang="en-US" dirty="0" smtClean="0"/>
              <a:t> )</a:t>
            </a:r>
          </a:p>
          <a:p>
            <a:r>
              <a:rPr lang="en-US" dirty="0" smtClean="0"/>
              <a:t>As simple as possible, as comprehensive as necessary</a:t>
            </a:r>
          </a:p>
          <a:p>
            <a:r>
              <a:rPr lang="en-US" dirty="0" smtClean="0"/>
              <a:t>OMP fro preparedness, Check-list during emergency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87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sekedar</a:t>
            </a:r>
            <a:r>
              <a:rPr lang="en-US" dirty="0" smtClean="0"/>
              <a:t> </a:t>
            </a:r>
            <a:r>
              <a:rPr lang="en-US" dirty="0" err="1" smtClean="0"/>
              <a:t>eskalasi</a:t>
            </a:r>
            <a:r>
              <a:rPr lang="en-US" dirty="0" smtClean="0"/>
              <a:t> / </a:t>
            </a:r>
            <a:r>
              <a:rPr lang="en-US" dirty="0" err="1" smtClean="0"/>
              <a:t>peringatan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endParaRPr lang="en-US" dirty="0" smtClean="0"/>
          </a:p>
          <a:p>
            <a:r>
              <a:rPr lang="en-US" dirty="0" smtClean="0"/>
              <a:t>Ramping</a:t>
            </a:r>
          </a:p>
          <a:p>
            <a:r>
              <a:rPr lang="en-US" dirty="0" err="1" smtClean="0"/>
              <a:t>Pelimpahan</a:t>
            </a:r>
            <a:r>
              <a:rPr lang="en-US" dirty="0" smtClean="0"/>
              <a:t> </a:t>
            </a:r>
            <a:r>
              <a:rPr lang="en-US" dirty="0" err="1" smtClean="0"/>
              <a:t>wewenang</a:t>
            </a:r>
            <a:r>
              <a:rPr lang="en-US" dirty="0" smtClean="0"/>
              <a:t> yang </a:t>
            </a:r>
            <a:r>
              <a:rPr lang="en-US" dirty="0" err="1" smtClean="0"/>
              <a:t>cepat</a:t>
            </a:r>
            <a:endParaRPr lang="en-US" dirty="0" smtClean="0"/>
          </a:p>
          <a:p>
            <a:r>
              <a:rPr lang="en-US" dirty="0" err="1" smtClean="0"/>
              <a:t>Markas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disiapkan</a:t>
            </a:r>
            <a:r>
              <a:rPr lang="en-US" dirty="0" smtClean="0"/>
              <a:t> </a:t>
            </a:r>
            <a:r>
              <a:rPr lang="en-US" dirty="0" err="1" smtClean="0"/>
              <a:t>berserta</a:t>
            </a:r>
            <a:r>
              <a:rPr lang="en-US" dirty="0" smtClean="0"/>
              <a:t> </a:t>
            </a:r>
            <a:r>
              <a:rPr lang="en-US" dirty="0" err="1" smtClean="0"/>
              <a:t>pendukungnya</a:t>
            </a:r>
            <a:endParaRPr lang="en-US" dirty="0" smtClean="0"/>
          </a:p>
          <a:p>
            <a:r>
              <a:rPr lang="en-US" dirty="0" err="1" smtClean="0"/>
              <a:t>Siapkan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– </a:t>
            </a:r>
            <a:r>
              <a:rPr lang="en-US" dirty="0" err="1" smtClean="0"/>
              <a:t>protap</a:t>
            </a:r>
            <a:r>
              <a:rPr lang="en-US" dirty="0" smtClean="0"/>
              <a:t> – </a:t>
            </a:r>
            <a:r>
              <a:rPr lang="en-US" dirty="0" err="1" smtClean="0"/>
              <a:t>personil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endParaRPr lang="en-US" dirty="0" smtClean="0"/>
          </a:p>
          <a:p>
            <a:r>
              <a:rPr lang="en-US" dirty="0" err="1" smtClean="0"/>
              <a:t>Collapsable</a:t>
            </a:r>
            <a:r>
              <a:rPr lang="en-US" dirty="0" smtClean="0"/>
              <a:t> Concept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403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Organisasi PB-RS:</a:t>
            </a:r>
            <a:br>
              <a:rPr lang="en-US" smtClean="0"/>
            </a:br>
            <a:r>
              <a:rPr lang="en-US" smtClean="0"/>
              <a:t>Coordination Team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524000" y="2057400"/>
          <a:ext cx="5943600" cy="3268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9326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295400" y="1371600"/>
          <a:ext cx="66294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195" name="TextBox 5"/>
          <p:cNvSpPr txBox="1">
            <a:spLocks noChangeArrowheads="1"/>
          </p:cNvSpPr>
          <p:nvPr/>
        </p:nvSpPr>
        <p:spPr bwMode="auto">
          <a:xfrm>
            <a:off x="2209800" y="533400"/>
            <a:ext cx="4903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Organisasi PB RS Tipe D / Puskesmas Ranap</a:t>
            </a:r>
          </a:p>
        </p:txBody>
      </p:sp>
    </p:spTree>
    <p:extLst>
      <p:ext uri="{BB962C8B-B14F-4D97-AF65-F5344CB8AC3E}">
        <p14:creationId xmlns:p14="http://schemas.microsoft.com/office/powerpoint/2010/main" val="1896656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092575" y="703263"/>
            <a:ext cx="1273175" cy="284162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CC33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Manager</a:t>
            </a: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4718050" y="9747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203450" y="1203325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203450" y="12033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746250" y="1389063"/>
            <a:ext cx="860425" cy="284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Operation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171950" y="1389063"/>
            <a:ext cx="10795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Management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Suport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7156450" y="12033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753225" y="1389063"/>
            <a:ext cx="784225" cy="284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Facilities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2203450" y="1660525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679450" y="2955925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58775" y="3184525"/>
            <a:ext cx="593725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CC33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Porter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679450" y="29559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011238" y="3184525"/>
            <a:ext cx="735012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Transport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Manger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835150" y="3184525"/>
            <a:ext cx="720725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Enquiries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Officer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611438" y="3184525"/>
            <a:ext cx="692150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Security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Manager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419475" y="3184525"/>
            <a:ext cx="841375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Admissions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Officer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321175" y="3184525"/>
            <a:ext cx="854075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Volunteer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Coordinator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5299075" y="3184525"/>
            <a:ext cx="714375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66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Religious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Officer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6096000" y="3184525"/>
            <a:ext cx="603250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Social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Worker</a:t>
            </a: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1365250" y="29559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2203450" y="29559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2889250" y="29559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3803650" y="29559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4641850" y="29559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5632450" y="29559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6394450" y="29559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4718050" y="18891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>
            <a:off x="3956050" y="211772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46" name="Line 30"/>
          <p:cNvSpPr>
            <a:spLocks noChangeShapeType="1"/>
          </p:cNvSpPr>
          <p:nvPr/>
        </p:nvSpPr>
        <p:spPr bwMode="auto">
          <a:xfrm>
            <a:off x="3956050" y="21177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3478213" y="2303463"/>
            <a:ext cx="977900" cy="4667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CC33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Telephonist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114925" y="2270125"/>
            <a:ext cx="642938" cy="4667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Press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Officer</a:t>
            </a:r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5480050" y="21177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7156450" y="1660525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 flipH="1">
            <a:off x="2279650" y="4022725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>
            <a:off x="8375650" y="4022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7994650" y="4251325"/>
            <a:ext cx="692150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Linen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Service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Manager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7158038" y="4251325"/>
            <a:ext cx="692150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Supplies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Manager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6311900" y="4251325"/>
            <a:ext cx="692150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66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CSSU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Manager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5480050" y="4251325"/>
            <a:ext cx="692150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66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TSSU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Manager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4567238" y="4251325"/>
            <a:ext cx="692150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66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Catering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Manager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3725863" y="4251325"/>
            <a:ext cx="698500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66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Engineer</a:t>
            </a: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2660650" y="4251325"/>
            <a:ext cx="957263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66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Medical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Photographer</a:t>
            </a: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1898650" y="4251325"/>
            <a:ext cx="692150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66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Creche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Manager</a:t>
            </a:r>
          </a:p>
        </p:txBody>
      </p:sp>
      <p:sp>
        <p:nvSpPr>
          <p:cNvPr id="9261" name="Line 45"/>
          <p:cNvSpPr>
            <a:spLocks noChangeShapeType="1"/>
          </p:cNvSpPr>
          <p:nvPr/>
        </p:nvSpPr>
        <p:spPr bwMode="auto">
          <a:xfrm>
            <a:off x="7537450" y="4022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62" name="Line 46"/>
          <p:cNvSpPr>
            <a:spLocks noChangeShapeType="1"/>
          </p:cNvSpPr>
          <p:nvPr/>
        </p:nvSpPr>
        <p:spPr bwMode="auto">
          <a:xfrm>
            <a:off x="6623050" y="4022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63" name="Line 47"/>
          <p:cNvSpPr>
            <a:spLocks noChangeShapeType="1"/>
          </p:cNvSpPr>
          <p:nvPr/>
        </p:nvSpPr>
        <p:spPr bwMode="auto">
          <a:xfrm>
            <a:off x="5784850" y="4022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4946650" y="4022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65" name="Line 49"/>
          <p:cNvSpPr>
            <a:spLocks noChangeShapeType="1"/>
          </p:cNvSpPr>
          <p:nvPr/>
        </p:nvSpPr>
        <p:spPr bwMode="auto">
          <a:xfrm>
            <a:off x="4108450" y="4022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66" name="Line 50"/>
          <p:cNvSpPr>
            <a:spLocks noChangeShapeType="1"/>
          </p:cNvSpPr>
          <p:nvPr/>
        </p:nvSpPr>
        <p:spPr bwMode="auto">
          <a:xfrm>
            <a:off x="3117850" y="4022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67" name="Line 51"/>
          <p:cNvSpPr>
            <a:spLocks noChangeShapeType="1"/>
          </p:cNvSpPr>
          <p:nvPr/>
        </p:nvSpPr>
        <p:spPr bwMode="auto">
          <a:xfrm>
            <a:off x="2279650" y="4022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3025775" y="5302250"/>
            <a:ext cx="283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The Management Hierarchy</a:t>
            </a:r>
          </a:p>
        </p:txBody>
      </p:sp>
    </p:spTree>
    <p:extLst>
      <p:ext uri="{BB962C8B-B14F-4D97-AF65-F5344CB8AC3E}">
        <p14:creationId xmlns:p14="http://schemas.microsoft.com/office/powerpoint/2010/main" val="3898840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022725" y="490538"/>
            <a:ext cx="985838" cy="4667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CC33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Medical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Coordinator</a:t>
            </a: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4495800" y="99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2209800" y="11430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209800" y="114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600200" y="1447800"/>
            <a:ext cx="12906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Medical Support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Services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22098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533400" y="21336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334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12725" y="2344738"/>
            <a:ext cx="701675" cy="468312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Consultan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Haemato-logist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90600" y="2362200"/>
            <a:ext cx="762000" cy="346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Consultan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Biochemist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828800" y="2362200"/>
            <a:ext cx="488950" cy="346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CC33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MLSO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362200" y="2362200"/>
            <a:ext cx="685800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Consultan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Pathologist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124200" y="2362200"/>
            <a:ext cx="647700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Consultant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Psychiatrist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832225" y="2362200"/>
            <a:ext cx="663575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Consultan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Radiologist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572000" y="2362200"/>
            <a:ext cx="544513" cy="346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House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Officers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21288" y="2374900"/>
            <a:ext cx="709612" cy="42068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Sub-Spciality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Consultants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SpRs</a:t>
            </a:r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14478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21336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27432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35052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41910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48768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56388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6705600" y="2387600"/>
            <a:ext cx="581025" cy="346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CC33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Surgeon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001000" y="2362200"/>
            <a:ext cx="735013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CC33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Physician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6934200" y="1447800"/>
            <a:ext cx="868363" cy="558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CC33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Emergency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Physician</a:t>
            </a:r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64008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049963" y="2374900"/>
            <a:ext cx="608012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Phamacist</a:t>
            </a:r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>
            <a:off x="7391400" y="114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>
            <a:off x="7010400" y="2133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73914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>
            <a:off x="83820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7391400" y="19812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8382000" y="274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76" name="Line 36"/>
          <p:cNvSpPr>
            <a:spLocks noChangeShapeType="1"/>
          </p:cNvSpPr>
          <p:nvPr/>
        </p:nvSpPr>
        <p:spPr bwMode="auto">
          <a:xfrm>
            <a:off x="77724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7467600" y="3048000"/>
            <a:ext cx="647700" cy="346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Intensivist</a:t>
            </a:r>
          </a:p>
        </p:txBody>
      </p:sp>
      <p:sp>
        <p:nvSpPr>
          <p:cNvPr id="10278" name="Text Box 38"/>
          <p:cNvSpPr txBox="1">
            <a:spLocks noChangeArrowheads="1"/>
          </p:cNvSpPr>
          <p:nvPr/>
        </p:nvSpPr>
        <p:spPr bwMode="auto">
          <a:xfrm>
            <a:off x="8239125" y="3048000"/>
            <a:ext cx="784225" cy="34607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Paediatrician</a:t>
            </a:r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>
            <a:off x="7772400" y="2971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8686800" y="2971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81" name="Line 41"/>
          <p:cNvSpPr>
            <a:spLocks noChangeShapeType="1"/>
          </p:cNvSpPr>
          <p:nvPr/>
        </p:nvSpPr>
        <p:spPr bwMode="auto">
          <a:xfrm>
            <a:off x="70104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>
            <a:off x="7010400" y="274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6705600" y="2895600"/>
            <a:ext cx="561975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Surgical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Area</a:t>
            </a:r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>
            <a:off x="67818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85" name="Line 45"/>
          <p:cNvSpPr>
            <a:spLocks noChangeShapeType="1"/>
          </p:cNvSpPr>
          <p:nvPr/>
        </p:nvSpPr>
        <p:spPr bwMode="auto">
          <a:xfrm>
            <a:off x="6019800" y="3429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86" name="Line 46"/>
          <p:cNvSpPr>
            <a:spLocks noChangeShapeType="1"/>
          </p:cNvSpPr>
          <p:nvPr/>
        </p:nvSpPr>
        <p:spPr bwMode="auto">
          <a:xfrm>
            <a:off x="7086600" y="3429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6858000" y="3505200"/>
            <a:ext cx="457200" cy="42068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Anaes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thetis</a:t>
            </a:r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5791200" y="3505200"/>
            <a:ext cx="544513" cy="42068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Surgeon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Theatres</a:t>
            </a:r>
          </a:p>
        </p:txBody>
      </p:sp>
      <p:sp>
        <p:nvSpPr>
          <p:cNvPr id="10289" name="Line 49"/>
          <p:cNvSpPr>
            <a:spLocks noChangeShapeType="1"/>
          </p:cNvSpPr>
          <p:nvPr/>
        </p:nvSpPr>
        <p:spPr bwMode="auto">
          <a:xfrm>
            <a:off x="6019800" y="3429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90" name="Line 50"/>
          <p:cNvSpPr>
            <a:spLocks noChangeShapeType="1"/>
          </p:cNvSpPr>
          <p:nvPr/>
        </p:nvSpPr>
        <p:spPr bwMode="auto">
          <a:xfrm>
            <a:off x="6019800" y="39624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91" name="Line 51"/>
          <p:cNvSpPr>
            <a:spLocks noChangeShapeType="1"/>
          </p:cNvSpPr>
          <p:nvPr/>
        </p:nvSpPr>
        <p:spPr bwMode="auto">
          <a:xfrm>
            <a:off x="4648200" y="4038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92" name="Line 52"/>
          <p:cNvSpPr>
            <a:spLocks noChangeShapeType="1"/>
          </p:cNvSpPr>
          <p:nvPr/>
        </p:nvSpPr>
        <p:spPr bwMode="auto">
          <a:xfrm>
            <a:off x="7086600" y="39338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6858000" y="4114800"/>
            <a:ext cx="457200" cy="4064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Trans-fer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6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Teams</a:t>
            </a:r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6553200" y="4038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6221413" y="4114800"/>
            <a:ext cx="584200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Operating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Teams</a:t>
            </a:r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5611813" y="4114800"/>
            <a:ext cx="584200" cy="42068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Specialist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Operating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Teams</a:t>
            </a:r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5032375" y="4114800"/>
            <a:ext cx="528638" cy="42068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Surgeon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Post-Op</a:t>
            </a: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4422775" y="4114800"/>
            <a:ext cx="528638" cy="42068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Surgeon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Pre-Op</a:t>
            </a:r>
          </a:p>
        </p:txBody>
      </p:sp>
      <p:sp>
        <p:nvSpPr>
          <p:cNvPr id="10299" name="Line 59"/>
          <p:cNvSpPr>
            <a:spLocks noChangeShapeType="1"/>
          </p:cNvSpPr>
          <p:nvPr/>
        </p:nvSpPr>
        <p:spPr bwMode="auto">
          <a:xfrm>
            <a:off x="5867400" y="4038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00" name="Line 60"/>
          <p:cNvSpPr>
            <a:spLocks noChangeShapeType="1"/>
          </p:cNvSpPr>
          <p:nvPr/>
        </p:nvSpPr>
        <p:spPr bwMode="auto">
          <a:xfrm>
            <a:off x="5257800" y="4038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01" name="Line 61"/>
          <p:cNvSpPr>
            <a:spLocks noChangeShapeType="1"/>
          </p:cNvSpPr>
          <p:nvPr/>
        </p:nvSpPr>
        <p:spPr bwMode="auto">
          <a:xfrm>
            <a:off x="4648200" y="4038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02" name="Line 62"/>
          <p:cNvSpPr>
            <a:spLocks noChangeShapeType="1"/>
          </p:cNvSpPr>
          <p:nvPr/>
        </p:nvSpPr>
        <p:spPr bwMode="auto">
          <a:xfrm>
            <a:off x="6400800" y="4876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83058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04" name="Text Box 64"/>
          <p:cNvSpPr txBox="1">
            <a:spLocks noChangeArrowheads="1"/>
          </p:cNvSpPr>
          <p:nvPr/>
        </p:nvSpPr>
        <p:spPr bwMode="auto">
          <a:xfrm>
            <a:off x="8139113" y="5110163"/>
            <a:ext cx="319087" cy="223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P3</a:t>
            </a:r>
          </a:p>
        </p:txBody>
      </p:sp>
      <p:sp>
        <p:nvSpPr>
          <p:cNvPr id="10305" name="Text Box 65"/>
          <p:cNvSpPr txBox="1">
            <a:spLocks noChangeArrowheads="1"/>
          </p:cNvSpPr>
          <p:nvPr/>
        </p:nvSpPr>
        <p:spPr bwMode="auto">
          <a:xfrm>
            <a:off x="6096000" y="5105400"/>
            <a:ext cx="569913" cy="223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P1 &amp; P2</a:t>
            </a:r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>
            <a:off x="64008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07" name="Line 67"/>
          <p:cNvSpPr>
            <a:spLocks noChangeShapeType="1"/>
          </p:cNvSpPr>
          <p:nvPr/>
        </p:nvSpPr>
        <p:spPr bwMode="auto">
          <a:xfrm>
            <a:off x="6400800" y="533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8305800" y="533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>
            <a:off x="5867400" y="548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>
            <a:off x="7391400" y="548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>
            <a:off x="87630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8420100" y="5638800"/>
            <a:ext cx="571500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Physician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Minors</a:t>
            </a:r>
          </a:p>
        </p:txBody>
      </p:sp>
      <p:sp>
        <p:nvSpPr>
          <p:cNvPr id="10313" name="Text Box 73"/>
          <p:cNvSpPr txBox="1">
            <a:spLocks noChangeArrowheads="1"/>
          </p:cNvSpPr>
          <p:nvPr/>
        </p:nvSpPr>
        <p:spPr bwMode="auto">
          <a:xfrm>
            <a:off x="7761288" y="5638800"/>
            <a:ext cx="600075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Treatment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Teams</a:t>
            </a:r>
          </a:p>
        </p:txBody>
      </p:sp>
      <p:sp>
        <p:nvSpPr>
          <p:cNvPr id="10314" name="Text Box 74"/>
          <p:cNvSpPr txBox="1">
            <a:spLocks noChangeArrowheads="1"/>
          </p:cNvSpPr>
          <p:nvPr/>
        </p:nvSpPr>
        <p:spPr bwMode="auto">
          <a:xfrm>
            <a:off x="7110413" y="5638800"/>
            <a:ext cx="528637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Surgeon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Minors</a:t>
            </a:r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>
            <a:off x="73914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>
            <a:off x="80010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17" name="Line 77"/>
          <p:cNvSpPr>
            <a:spLocks noChangeShapeType="1"/>
          </p:cNvSpPr>
          <p:nvPr/>
        </p:nvSpPr>
        <p:spPr bwMode="auto">
          <a:xfrm>
            <a:off x="67818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18" name="Text Box 78"/>
          <p:cNvSpPr txBox="1">
            <a:spLocks noChangeArrowheads="1"/>
          </p:cNvSpPr>
          <p:nvPr/>
        </p:nvSpPr>
        <p:spPr bwMode="auto">
          <a:xfrm>
            <a:off x="6391275" y="5638800"/>
            <a:ext cx="600075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Treatment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Teams</a:t>
            </a:r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5589588" y="5638800"/>
            <a:ext cx="677862" cy="42068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Paediatric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Assessment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Teams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58674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>
            <a:off x="41910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3810000" y="2895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>
            <a:off x="3810000" y="2895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4572000" y="2895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25" name="Text Box 85"/>
          <p:cNvSpPr txBox="1">
            <a:spLocks noChangeArrowheads="1"/>
          </p:cNvSpPr>
          <p:nvPr/>
        </p:nvSpPr>
        <p:spPr bwMode="auto">
          <a:xfrm>
            <a:off x="3352800" y="3048000"/>
            <a:ext cx="730250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99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Senior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Radiographer</a:t>
            </a:r>
          </a:p>
        </p:txBody>
      </p:sp>
      <p:sp>
        <p:nvSpPr>
          <p:cNvPr id="10326" name="Text Box 86"/>
          <p:cNvSpPr txBox="1">
            <a:spLocks noChangeArrowheads="1"/>
          </p:cNvSpPr>
          <p:nvPr/>
        </p:nvSpPr>
        <p:spPr bwMode="auto">
          <a:xfrm>
            <a:off x="4243388" y="3048000"/>
            <a:ext cx="630237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Radiologist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On-call</a:t>
            </a:r>
          </a:p>
        </p:txBody>
      </p:sp>
      <p:sp>
        <p:nvSpPr>
          <p:cNvPr id="10327" name="Line 87"/>
          <p:cNvSpPr>
            <a:spLocks noChangeShapeType="1"/>
          </p:cNvSpPr>
          <p:nvPr/>
        </p:nvSpPr>
        <p:spPr bwMode="auto">
          <a:xfrm>
            <a:off x="38100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28" name="Text Box 88"/>
          <p:cNvSpPr txBox="1">
            <a:spLocks noChangeArrowheads="1"/>
          </p:cNvSpPr>
          <p:nvPr/>
        </p:nvSpPr>
        <p:spPr bwMode="auto">
          <a:xfrm>
            <a:off x="3352800" y="3505200"/>
            <a:ext cx="730250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Duty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Radiographer</a:t>
            </a:r>
          </a:p>
        </p:txBody>
      </p:sp>
      <p:sp>
        <p:nvSpPr>
          <p:cNvPr id="10329" name="Line 89"/>
          <p:cNvSpPr>
            <a:spLocks noChangeShapeType="1"/>
          </p:cNvSpPr>
          <p:nvPr/>
        </p:nvSpPr>
        <p:spPr bwMode="auto">
          <a:xfrm>
            <a:off x="2133600" y="274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30" name="Line 90"/>
          <p:cNvSpPr>
            <a:spLocks noChangeShapeType="1"/>
          </p:cNvSpPr>
          <p:nvPr/>
        </p:nvSpPr>
        <p:spPr bwMode="auto">
          <a:xfrm>
            <a:off x="990600" y="2971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2173288" y="3200400"/>
            <a:ext cx="657225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MLSO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Transfusion</a:t>
            </a:r>
          </a:p>
        </p:txBody>
      </p:sp>
      <p:sp>
        <p:nvSpPr>
          <p:cNvPr id="10332" name="Line 92"/>
          <p:cNvSpPr>
            <a:spLocks noChangeShapeType="1"/>
          </p:cNvSpPr>
          <p:nvPr/>
        </p:nvSpPr>
        <p:spPr bwMode="auto">
          <a:xfrm>
            <a:off x="2514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1381125" y="3200400"/>
            <a:ext cx="715963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MLSO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Haematology</a:t>
            </a:r>
          </a:p>
        </p:txBody>
      </p:sp>
      <p:sp>
        <p:nvSpPr>
          <p:cNvPr id="10334" name="Text Box 94"/>
          <p:cNvSpPr txBox="1">
            <a:spLocks noChangeArrowheads="1"/>
          </p:cNvSpPr>
          <p:nvPr/>
        </p:nvSpPr>
        <p:spPr bwMode="auto">
          <a:xfrm>
            <a:off x="627063" y="3200400"/>
            <a:ext cx="701675" cy="314325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6600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MLSO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700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Biochemistry</a:t>
            </a:r>
          </a:p>
        </p:txBody>
      </p:sp>
      <p:sp>
        <p:nvSpPr>
          <p:cNvPr id="10335" name="Line 95"/>
          <p:cNvSpPr>
            <a:spLocks noChangeShapeType="1"/>
          </p:cNvSpPr>
          <p:nvPr/>
        </p:nvSpPr>
        <p:spPr bwMode="auto">
          <a:xfrm>
            <a:off x="990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1752600" y="2971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10337" name="Text Box 97"/>
          <p:cNvSpPr txBox="1">
            <a:spLocks noChangeArrowheads="1"/>
          </p:cNvSpPr>
          <p:nvPr/>
        </p:nvSpPr>
        <p:spPr bwMode="auto">
          <a:xfrm>
            <a:off x="3505200" y="6324600"/>
            <a:ext cx="23193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rPr>
              <a:t>The Clinical Hierarchy</a:t>
            </a:r>
          </a:p>
        </p:txBody>
      </p:sp>
    </p:spTree>
    <p:extLst>
      <p:ext uri="{BB962C8B-B14F-4D97-AF65-F5344CB8AC3E}">
        <p14:creationId xmlns:p14="http://schemas.microsoft.com/office/powerpoint/2010/main" val="488147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00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BBE0E3" mc:Ignorable=""/>
      </a:accent1>
      <a:accent2>
        <a:srgbClr xmlns:mc="http://schemas.openxmlformats.org/markup-compatibility/2006" xmlns:a14="http://schemas.microsoft.com/office/drawing/2010/main" val="333399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DAEDEF" mc:Ignorable=""/>
      </a:accent5>
      <a:accent6>
        <a:srgbClr xmlns:mc="http://schemas.openxmlformats.org/markup-compatibility/2006" xmlns:a14="http://schemas.microsoft.com/office/drawing/2010/main" val="2D2D8A" mc:Ignorable=""/>
      </a:accent6>
      <a:hlink>
        <a:srgbClr xmlns:mc="http://schemas.openxmlformats.org/markup-compatibility/2006" xmlns:a14="http://schemas.microsoft.com/office/drawing/2010/main" val="009999" mc:Ignorable=""/>
      </a:hlink>
      <a:folHlink>
        <a:srgbClr xmlns:mc="http://schemas.openxmlformats.org/markup-compatibility/2006" xmlns:a14="http://schemas.microsoft.com/office/drawing/2010/main" val="99CC00" mc:Ignorable="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BBE0E3" mc:Ignorable=""/>
        </a:accent1>
        <a:accent2>
          <a:srgbClr xmlns:mc="http://schemas.openxmlformats.org/markup-compatibility/2006" xmlns:a14="http://schemas.microsoft.com/office/drawing/2010/main" val="333399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DAEDEF" mc:Ignorable=""/>
        </a:accent5>
        <a:accent6>
          <a:srgbClr xmlns:mc="http://schemas.openxmlformats.org/markup-compatibility/2006" xmlns:a14="http://schemas.microsoft.com/office/drawing/2010/main" val="2D2D8A" mc:Ignorable=""/>
        </a:accent6>
        <a:hlink>
          <a:srgbClr xmlns:mc="http://schemas.openxmlformats.org/markup-compatibility/2006" xmlns:a14="http://schemas.microsoft.com/office/drawing/2010/main" val="009999" mc:Ignorable=""/>
        </a:hlink>
        <a:folHlink>
          <a:srgbClr xmlns:mc="http://schemas.openxmlformats.org/markup-compatibility/2006" xmlns:a14="http://schemas.microsoft.com/office/drawing/2010/main" val="99CC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BDF53" mc:Ignorable=""/>
        </a:accent1>
        <a:accent2>
          <a:srgbClr xmlns:mc="http://schemas.openxmlformats.org/markup-compatibility/2006" xmlns:a14="http://schemas.microsoft.com/office/drawing/2010/main" val="FF9966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DECB3" mc:Ignorable=""/>
        </a:accent5>
        <a:accent6>
          <a:srgbClr xmlns:mc="http://schemas.openxmlformats.org/markup-compatibility/2006" xmlns:a14="http://schemas.microsoft.com/office/drawing/2010/main" val="E78A5C" mc:Ignorable=""/>
        </a:accent6>
        <a:hlink>
          <a:srgbClr xmlns:mc="http://schemas.openxmlformats.org/markup-compatibility/2006" xmlns:a14="http://schemas.microsoft.com/office/drawing/2010/main" val="CC3300" mc:Ignorable=""/>
        </a:hlink>
        <a:folHlink>
          <a:srgbClr xmlns:mc="http://schemas.openxmlformats.org/markup-compatibility/2006" xmlns:a14="http://schemas.microsoft.com/office/drawing/2010/main" val="9966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99CCFF" mc:Ignorable=""/>
        </a:accent1>
        <a:accent2>
          <a:srgbClr xmlns:mc="http://schemas.openxmlformats.org/markup-compatibility/2006" xmlns:a14="http://schemas.microsoft.com/office/drawing/2010/main" val="CCCCFF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CAE2FF" mc:Ignorable=""/>
        </a:accent5>
        <a:accent6>
          <a:srgbClr xmlns:mc="http://schemas.openxmlformats.org/markup-compatibility/2006" xmlns:a14="http://schemas.microsoft.com/office/drawing/2010/main" val="B9B9E7" mc:Ignorable=""/>
        </a:accent6>
        <a:hlink>
          <a:srgbClr xmlns:mc="http://schemas.openxmlformats.org/markup-compatibility/2006" xmlns:a14="http://schemas.microsoft.com/office/drawing/2010/main" val="3333CC" mc:Ignorable=""/>
        </a:hlink>
        <a:folHlink>
          <a:srgbClr xmlns:mc="http://schemas.openxmlformats.org/markup-compatibility/2006" xmlns:a14="http://schemas.microsoft.com/office/drawing/2010/main" val="AF67FF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DEF6F1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969696" mc:Ignorable=""/>
        </a:lt2>
        <a:accent1>
          <a:srgbClr xmlns:mc="http://schemas.openxmlformats.org/markup-compatibility/2006" xmlns:a14="http://schemas.microsoft.com/office/drawing/2010/main" val="FFFFFF" mc:Ignorable=""/>
        </a:accent1>
        <a:accent2>
          <a:srgbClr xmlns:mc="http://schemas.openxmlformats.org/markup-compatibility/2006" xmlns:a14="http://schemas.microsoft.com/office/drawing/2010/main" val="8DC6FF" mc:Ignorable=""/>
        </a:accent2>
        <a:accent3>
          <a:srgbClr xmlns:mc="http://schemas.openxmlformats.org/markup-compatibility/2006" xmlns:a14="http://schemas.microsoft.com/office/drawing/2010/main" val="ECFAF7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FFFF" mc:Ignorable=""/>
        </a:accent5>
        <a:accent6>
          <a:srgbClr xmlns:mc="http://schemas.openxmlformats.org/markup-compatibility/2006" xmlns:a14="http://schemas.microsoft.com/office/drawing/2010/main" val="7FB3E7" mc:Ignorable=""/>
        </a:accent6>
        <a:hlink>
          <a:srgbClr xmlns:mc="http://schemas.openxmlformats.org/markup-compatibility/2006" xmlns:a14="http://schemas.microsoft.com/office/drawing/2010/main" val="0066CC" mc:Ignorable=""/>
        </a:hlink>
        <a:folHlink>
          <a:srgbClr xmlns:mc="http://schemas.openxmlformats.org/markup-compatibility/2006" xmlns:a14="http://schemas.microsoft.com/office/drawing/2010/main" val="00A8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D9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777777" mc:Ignorable=""/>
        </a:lt2>
        <a:accent1>
          <a:srgbClr xmlns:mc="http://schemas.openxmlformats.org/markup-compatibility/2006" xmlns:a14="http://schemas.microsoft.com/office/drawing/2010/main" val="FFFFF7" mc:Ignorable=""/>
        </a:accent1>
        <a:accent2>
          <a:srgbClr xmlns:mc="http://schemas.openxmlformats.org/markup-compatibility/2006" xmlns:a14="http://schemas.microsoft.com/office/drawing/2010/main" val="33CCCC" mc:Ignorable=""/>
        </a:accent2>
        <a:accent3>
          <a:srgbClr xmlns:mc="http://schemas.openxmlformats.org/markup-compatibility/2006" xmlns:a14="http://schemas.microsoft.com/office/drawing/2010/main" val="FFFFE9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FFFFA" mc:Ignorable=""/>
        </a:accent5>
        <a:accent6>
          <a:srgbClr xmlns:mc="http://schemas.openxmlformats.org/markup-compatibility/2006" xmlns:a14="http://schemas.microsoft.com/office/drawing/2010/main" val="2DB9B9" mc:Ignorable=""/>
        </a:accent6>
        <a:hlink>
          <a:srgbClr xmlns:mc="http://schemas.openxmlformats.org/markup-compatibility/2006" xmlns:a14="http://schemas.microsoft.com/office/drawing/2010/main" val="FF5050" mc:Ignorable=""/>
        </a:hlink>
        <a:folHlink>
          <a:srgbClr xmlns:mc="http://schemas.openxmlformats.org/markup-compatibility/2006" xmlns:a14="http://schemas.microsoft.com/office/drawing/2010/main" val="FF99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xmlns:mc="http://schemas.openxmlformats.org/markup-compatibility/2006" xmlns:a14="http://schemas.microsoft.com/office/drawing/2010/main" val="005A58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8080" mc:Ignorable=""/>
        </a:dk2>
        <a:lt2>
          <a:srgbClr xmlns:mc="http://schemas.openxmlformats.org/markup-compatibility/2006" xmlns:a14="http://schemas.microsoft.com/office/drawing/2010/main" val="FFFF99" mc:Ignorable=""/>
        </a:lt2>
        <a:accent1>
          <a:srgbClr xmlns:mc="http://schemas.openxmlformats.org/markup-compatibility/2006" xmlns:a14="http://schemas.microsoft.com/office/drawing/2010/main" val="006462" mc:Ignorable=""/>
        </a:accent1>
        <a:accent2>
          <a:srgbClr xmlns:mc="http://schemas.openxmlformats.org/markup-compatibility/2006" xmlns:a14="http://schemas.microsoft.com/office/drawing/2010/main" val="6D6FC7" mc:Ignorable=""/>
        </a:accent2>
        <a:accent3>
          <a:srgbClr xmlns:mc="http://schemas.openxmlformats.org/markup-compatibility/2006" xmlns:a14="http://schemas.microsoft.com/office/drawing/2010/main" val="AAC0C0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AB8B7" mc:Ignorable=""/>
        </a:accent5>
        <a:accent6>
          <a:srgbClr xmlns:mc="http://schemas.openxmlformats.org/markup-compatibility/2006" xmlns:a14="http://schemas.microsoft.com/office/drawing/2010/main" val="6264B4" mc:Ignorable=""/>
        </a:accent6>
        <a:hlink>
          <a:srgbClr xmlns:mc="http://schemas.openxmlformats.org/markup-compatibility/2006" xmlns:a14="http://schemas.microsoft.com/office/drawing/2010/main" val="00FFFF" mc:Ignorable=""/>
        </a:hlink>
        <a:folHlink>
          <a:srgbClr xmlns:mc="http://schemas.openxmlformats.org/markup-compatibility/2006" xmlns:a14="http://schemas.microsoft.com/office/drawing/2010/main" val="00FF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xmlns:mc="http://schemas.openxmlformats.org/markup-compatibility/2006" xmlns:a14="http://schemas.microsoft.com/office/drawing/2010/main" val="5C1F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800000" mc:Ignorable=""/>
        </a:dk2>
        <a:lt2>
          <a:srgbClr xmlns:mc="http://schemas.openxmlformats.org/markup-compatibility/2006" xmlns:a14="http://schemas.microsoft.com/office/drawing/2010/main" val="DFD293" mc:Ignorable=""/>
        </a:lt2>
        <a:accent1>
          <a:srgbClr xmlns:mc="http://schemas.openxmlformats.org/markup-compatibility/2006" xmlns:a14="http://schemas.microsoft.com/office/drawing/2010/main" val="CC3300" mc:Ignorable=""/>
        </a:accent1>
        <a:accent2>
          <a:srgbClr xmlns:mc="http://schemas.openxmlformats.org/markup-compatibility/2006" xmlns:a14="http://schemas.microsoft.com/office/drawing/2010/main" val="BE7960" mc:Ignorable=""/>
        </a:accent2>
        <a:accent3>
          <a:srgbClr xmlns:mc="http://schemas.openxmlformats.org/markup-compatibility/2006" xmlns:a14="http://schemas.microsoft.com/office/drawing/2010/main" val="C0AAA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E2ADAA" mc:Ignorable=""/>
        </a:accent5>
        <a:accent6>
          <a:srgbClr xmlns:mc="http://schemas.openxmlformats.org/markup-compatibility/2006" xmlns:a14="http://schemas.microsoft.com/office/drawing/2010/main" val="AC6D56" mc:Ignorable=""/>
        </a:accent6>
        <a:hlink>
          <a:srgbClr xmlns:mc="http://schemas.openxmlformats.org/markup-compatibility/2006" xmlns:a14="http://schemas.microsoft.com/office/drawing/2010/main" val="FFFF99" mc:Ignorable=""/>
        </a:hlink>
        <a:folHlink>
          <a:srgbClr xmlns:mc="http://schemas.openxmlformats.org/markup-compatibility/2006" xmlns:a14="http://schemas.microsoft.com/office/drawing/2010/main" val="D3A21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xmlns:mc="http://schemas.openxmlformats.org/markup-compatibility/2006" xmlns:a14="http://schemas.microsoft.com/office/drawing/2010/main" val="003366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99" mc:Ignorable=""/>
        </a:dk2>
        <a:lt2>
          <a:srgbClr xmlns:mc="http://schemas.openxmlformats.org/markup-compatibility/2006" xmlns:a14="http://schemas.microsoft.com/office/drawing/2010/main" val="CCFFFF" mc:Ignorable=""/>
        </a:lt2>
        <a:accent1>
          <a:srgbClr xmlns:mc="http://schemas.openxmlformats.org/markup-compatibility/2006" xmlns:a14="http://schemas.microsoft.com/office/drawing/2010/main" val="3366CC" mc:Ignorable=""/>
        </a:accent1>
        <a:accent2>
          <a:srgbClr xmlns:mc="http://schemas.openxmlformats.org/markup-compatibility/2006" xmlns:a14="http://schemas.microsoft.com/office/drawing/2010/main" val="00B000" mc:Ignorable=""/>
        </a:accent2>
        <a:accent3>
          <a:srgbClr xmlns:mc="http://schemas.openxmlformats.org/markup-compatibility/2006" xmlns:a14="http://schemas.microsoft.com/office/drawing/2010/main" val="AAAA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DB8E2" mc:Ignorable=""/>
        </a:accent5>
        <a:accent6>
          <a:srgbClr xmlns:mc="http://schemas.openxmlformats.org/markup-compatibility/2006" xmlns:a14="http://schemas.microsoft.com/office/drawing/2010/main" val="009F00" mc:Ignorable=""/>
        </a:accent6>
        <a:hlink>
          <a:srgbClr xmlns:mc="http://schemas.openxmlformats.org/markup-compatibility/2006" xmlns:a14="http://schemas.microsoft.com/office/drawing/2010/main" val="66CCFF" mc:Ignorable=""/>
        </a:hlink>
        <a:folHlink>
          <a:srgbClr xmlns:mc="http://schemas.openxmlformats.org/markup-compatibility/2006" xmlns:a14="http://schemas.microsoft.com/office/drawing/2010/main" val="FFE701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xmlns:mc="http://schemas.openxmlformats.org/markup-compatibility/2006" xmlns:a14="http://schemas.microsoft.com/office/drawing/2010/main" val="336699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E3EBF1" mc:Ignorable=""/>
        </a:lt2>
        <a:accent1>
          <a:srgbClr xmlns:mc="http://schemas.openxmlformats.org/markup-compatibility/2006" xmlns:a14="http://schemas.microsoft.com/office/drawing/2010/main" val="003399" mc:Ignorable=""/>
        </a:accent1>
        <a:accent2>
          <a:srgbClr xmlns:mc="http://schemas.openxmlformats.org/markup-compatibility/2006" xmlns:a14="http://schemas.microsoft.com/office/drawing/2010/main" val="468A4B" mc:Ignorable=""/>
        </a:accent2>
        <a:accent3>
          <a:srgbClr xmlns:mc="http://schemas.openxmlformats.org/markup-compatibility/2006" xmlns:a14="http://schemas.microsoft.com/office/drawing/2010/main" val="AAAAA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AADCA" mc:Ignorable=""/>
        </a:accent5>
        <a:accent6>
          <a:srgbClr xmlns:mc="http://schemas.openxmlformats.org/markup-compatibility/2006" xmlns:a14="http://schemas.microsoft.com/office/drawing/2010/main" val="3F7D43" mc:Ignorable=""/>
        </a:accent6>
        <a:hlink>
          <a:srgbClr xmlns:mc="http://schemas.openxmlformats.org/markup-compatibility/2006" xmlns:a14="http://schemas.microsoft.com/office/drawing/2010/main" val="66CCFF" mc:Ignorable=""/>
        </a:hlink>
        <a:folHlink>
          <a:srgbClr xmlns:mc="http://schemas.openxmlformats.org/markup-compatibility/2006" xmlns:a14="http://schemas.microsoft.com/office/drawing/2010/main" val="F0E5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xmlns:mc="http://schemas.openxmlformats.org/markup-compatibility/2006" xmlns:a14="http://schemas.microsoft.com/office/drawing/2010/main" val="777777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86B5D" mc:Ignorable=""/>
        </a:dk2>
        <a:lt2>
          <a:srgbClr xmlns:mc="http://schemas.openxmlformats.org/markup-compatibility/2006" xmlns:a14="http://schemas.microsoft.com/office/drawing/2010/main" val="D1D1CB" mc:Ignorable=""/>
        </a:lt2>
        <a:accent1>
          <a:srgbClr xmlns:mc="http://schemas.openxmlformats.org/markup-compatibility/2006" xmlns:a14="http://schemas.microsoft.com/office/drawing/2010/main" val="909082" mc:Ignorable=""/>
        </a:accent1>
        <a:accent2>
          <a:srgbClr xmlns:mc="http://schemas.openxmlformats.org/markup-compatibility/2006" xmlns:a14="http://schemas.microsoft.com/office/drawing/2010/main" val="809EA8" mc:Ignorable=""/>
        </a:accent2>
        <a:accent3>
          <a:srgbClr xmlns:mc="http://schemas.openxmlformats.org/markup-compatibility/2006" xmlns:a14="http://schemas.microsoft.com/office/drawing/2010/main" val="B9BAB6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6C6C1" mc:Ignorable=""/>
        </a:accent5>
        <a:accent6>
          <a:srgbClr xmlns:mc="http://schemas.openxmlformats.org/markup-compatibility/2006" xmlns:a14="http://schemas.microsoft.com/office/drawing/2010/main" val="738F98" mc:Ignorable=""/>
        </a:accent6>
        <a:hlink>
          <a:srgbClr xmlns:mc="http://schemas.openxmlformats.org/markup-compatibility/2006" xmlns:a14="http://schemas.microsoft.com/office/drawing/2010/main" val="FFCC66" mc:Ignorable=""/>
        </a:hlink>
        <a:folHlink>
          <a:srgbClr xmlns:mc="http://schemas.openxmlformats.org/markup-compatibility/2006" xmlns:a14="http://schemas.microsoft.com/office/drawing/2010/main" val="E9DCB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xmlns:mc="http://schemas.openxmlformats.org/markup-compatibility/2006" xmlns:a14="http://schemas.microsoft.com/office/drawing/2010/main" val="3E3E5C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66699" mc:Ignorable=""/>
        </a:dk2>
        <a:lt2>
          <a:srgbClr xmlns:mc="http://schemas.openxmlformats.org/markup-compatibility/2006" xmlns:a14="http://schemas.microsoft.com/office/drawing/2010/main" val="FFFFFF" mc:Ignorable=""/>
        </a:lt2>
        <a:accent1>
          <a:srgbClr xmlns:mc="http://schemas.openxmlformats.org/markup-compatibility/2006" xmlns:a14="http://schemas.microsoft.com/office/drawing/2010/main" val="60597B" mc:Ignorable=""/>
        </a:accent1>
        <a:accent2>
          <a:srgbClr xmlns:mc="http://schemas.openxmlformats.org/markup-compatibility/2006" xmlns:a14="http://schemas.microsoft.com/office/drawing/2010/main" val="6666FF" mc:Ignorable=""/>
        </a:accent2>
        <a:accent3>
          <a:srgbClr xmlns:mc="http://schemas.openxmlformats.org/markup-compatibility/2006" xmlns:a14="http://schemas.microsoft.com/office/drawing/2010/main" val="B8B8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B6B5BF" mc:Ignorable=""/>
        </a:accent5>
        <a:accent6>
          <a:srgbClr xmlns:mc="http://schemas.openxmlformats.org/markup-compatibility/2006" xmlns:a14="http://schemas.microsoft.com/office/drawing/2010/main" val="5C5CE7" mc:Ignorable=""/>
        </a:accent6>
        <a:hlink>
          <a:srgbClr xmlns:mc="http://schemas.openxmlformats.org/markup-compatibility/2006" xmlns:a14="http://schemas.microsoft.com/office/drawing/2010/main" val="99CCFF" mc:Ignorable=""/>
        </a:hlink>
        <a:folHlink>
          <a:srgbClr xmlns:mc="http://schemas.openxmlformats.org/markup-compatibility/2006" xmlns:a14="http://schemas.microsoft.com/office/drawing/2010/main" val="FFFF9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xmlns:mc="http://schemas.openxmlformats.org/markup-compatibility/2006" xmlns:a14="http://schemas.microsoft.com/office/drawing/2010/main" val="2D2015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523E26" mc:Ignorable=""/>
        </a:dk2>
        <a:lt2>
          <a:srgbClr xmlns:mc="http://schemas.openxmlformats.org/markup-compatibility/2006" xmlns:a14="http://schemas.microsoft.com/office/drawing/2010/main" val="DFC08D" mc:Ignorable=""/>
        </a:lt2>
        <a:accent1>
          <a:srgbClr xmlns:mc="http://schemas.openxmlformats.org/markup-compatibility/2006" xmlns:a14="http://schemas.microsoft.com/office/drawing/2010/main" val="8C7B70" mc:Ignorable=""/>
        </a:accent1>
        <a:accent2>
          <a:srgbClr xmlns:mc="http://schemas.openxmlformats.org/markup-compatibility/2006" xmlns:a14="http://schemas.microsoft.com/office/drawing/2010/main" val="8F5F2F" mc:Ignorable=""/>
        </a:accent2>
        <a:accent3>
          <a:srgbClr xmlns:mc="http://schemas.openxmlformats.org/markup-compatibility/2006" xmlns:a14="http://schemas.microsoft.com/office/drawing/2010/main" val="B3AFAC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5BFBB" mc:Ignorable=""/>
        </a:accent5>
        <a:accent6>
          <a:srgbClr xmlns:mc="http://schemas.openxmlformats.org/markup-compatibility/2006" xmlns:a14="http://schemas.microsoft.com/office/drawing/2010/main" val="81552A" mc:Ignorable=""/>
        </a:accent6>
        <a:hlink>
          <a:srgbClr xmlns:mc="http://schemas.openxmlformats.org/markup-compatibility/2006" xmlns:a14="http://schemas.microsoft.com/office/drawing/2010/main" val="CCB400" mc:Ignorable=""/>
        </a:hlink>
        <a:folHlink>
          <a:srgbClr xmlns:mc="http://schemas.openxmlformats.org/markup-compatibility/2006" xmlns:a14="http://schemas.microsoft.com/office/drawing/2010/main" val="8C9EA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624</Words>
  <Application>Microsoft Office PowerPoint</Application>
  <PresentationFormat>On-screen Show (4:3)</PresentationFormat>
  <Paragraphs>379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Default Design</vt:lpstr>
      <vt:lpstr>Overview: Rencana Penanggulangan Bencana di Rumah Sakit. </vt:lpstr>
      <vt:lpstr>Bencana di Rumah Sakit:</vt:lpstr>
      <vt:lpstr>Pelaksanaan:</vt:lpstr>
      <vt:lpstr>Prinsip RPB-RS</vt:lpstr>
      <vt:lpstr>Prinsip organisasi</vt:lpstr>
      <vt:lpstr>Organisasi PB-RS: Coordination Team</vt:lpstr>
      <vt:lpstr>PowerPoint Presentation</vt:lpstr>
      <vt:lpstr>PowerPoint Presentation</vt:lpstr>
      <vt:lpstr>PowerPoint Presentation</vt:lpstr>
      <vt:lpstr>PowerPoint Presentation</vt:lpstr>
      <vt:lpstr>Organisasi PB-RS</vt:lpstr>
      <vt:lpstr>Organisasi PB-RS</vt:lpstr>
      <vt:lpstr>Organisasi PB-RS</vt:lpstr>
      <vt:lpstr>Prosedur tetap</vt:lpstr>
      <vt:lpstr>Standar Pelatihan</vt:lpstr>
      <vt:lpstr>The Ten Commandments</vt:lpstr>
      <vt:lpstr>Conclussion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Rencana Penanggulangan Bencana di Rumah Sakit. </dc:title>
  <dc:creator>fujitsu</dc:creator>
  <cp:lastModifiedBy>fujitsu</cp:lastModifiedBy>
  <cp:revision>8</cp:revision>
  <dcterms:created xsi:type="dcterms:W3CDTF">2010-01-26T07:38:53Z</dcterms:created>
  <dcterms:modified xsi:type="dcterms:W3CDTF">2010-01-26T15:47:53Z</dcterms:modified>
</cp:coreProperties>
</file>